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57"/>
  </p:notesMasterIdLst>
  <p:handoutMasterIdLst>
    <p:handoutMasterId r:id="rId58"/>
  </p:handoutMasterIdLst>
  <p:sldIdLst>
    <p:sldId id="2147481626" r:id="rId5"/>
    <p:sldId id="256" r:id="rId6"/>
    <p:sldId id="658" r:id="rId7"/>
    <p:sldId id="607" r:id="rId8"/>
    <p:sldId id="695" r:id="rId9"/>
    <p:sldId id="697" r:id="rId10"/>
    <p:sldId id="698" r:id="rId11"/>
    <p:sldId id="699" r:id="rId12"/>
    <p:sldId id="704" r:id="rId13"/>
    <p:sldId id="700" r:id="rId14"/>
    <p:sldId id="706" r:id="rId15"/>
    <p:sldId id="707" r:id="rId16"/>
    <p:sldId id="701" r:id="rId17"/>
    <p:sldId id="673" r:id="rId18"/>
    <p:sldId id="678" r:id="rId19"/>
    <p:sldId id="708" r:id="rId20"/>
    <p:sldId id="709" r:id="rId21"/>
    <p:sldId id="715" r:id="rId22"/>
    <p:sldId id="710" r:id="rId23"/>
    <p:sldId id="720" r:id="rId24"/>
    <p:sldId id="711" r:id="rId25"/>
    <p:sldId id="717" r:id="rId26"/>
    <p:sldId id="719" r:id="rId27"/>
    <p:sldId id="712" r:id="rId28"/>
    <p:sldId id="713" r:id="rId29"/>
    <p:sldId id="639" r:id="rId30"/>
    <p:sldId id="721" r:id="rId31"/>
    <p:sldId id="714" r:id="rId32"/>
    <p:sldId id="728" r:id="rId33"/>
    <p:sldId id="729" r:id="rId34"/>
    <p:sldId id="730" r:id="rId35"/>
    <p:sldId id="731" r:id="rId36"/>
    <p:sldId id="732" r:id="rId37"/>
    <p:sldId id="733" r:id="rId38"/>
    <p:sldId id="734" r:id="rId39"/>
    <p:sldId id="660" r:id="rId40"/>
    <p:sldId id="655" r:id="rId41"/>
    <p:sldId id="685" r:id="rId42"/>
    <p:sldId id="684" r:id="rId43"/>
    <p:sldId id="664" r:id="rId44"/>
    <p:sldId id="665" r:id="rId45"/>
    <p:sldId id="692" r:id="rId46"/>
    <p:sldId id="675" r:id="rId47"/>
    <p:sldId id="2147477961" r:id="rId48"/>
    <p:sldId id="2147477962" r:id="rId49"/>
    <p:sldId id="261" r:id="rId50"/>
    <p:sldId id="268" r:id="rId51"/>
    <p:sldId id="743" r:id="rId52"/>
    <p:sldId id="2147481625" r:id="rId53"/>
    <p:sldId id="680" r:id="rId54"/>
    <p:sldId id="681" r:id="rId55"/>
    <p:sldId id="683" r:id="rId56"/>
  </p:sldIdLst>
  <p:sldSz cx="12192000" cy="6858000"/>
  <p:notesSz cx="10287000" cy="18288000"/>
  <p:defaultTextStyle>
    <a:lvl1pPr marL="0" algn="l" defTabSz="609478" rtl="0" eaLnBrk="1" latinLnBrk="0" hangingPunct="1">
      <a:defRPr sz="1200" kern="1200">
        <a:solidFill>
          <a:schemeClr val="tx1"/>
        </a:solidFill>
        <a:latin typeface="+mn-lt"/>
        <a:ea typeface="+mn-ea"/>
        <a:cs typeface="+mn-cs"/>
      </a:defRPr>
    </a:lvl1pPr>
    <a:lvl2pPr marL="304740" algn="l" defTabSz="609478" rtl="0" eaLnBrk="1" latinLnBrk="0" hangingPunct="1">
      <a:defRPr sz="1200" kern="1200">
        <a:solidFill>
          <a:schemeClr val="tx1"/>
        </a:solidFill>
        <a:latin typeface="+mn-lt"/>
        <a:ea typeface="+mn-ea"/>
        <a:cs typeface="+mn-cs"/>
      </a:defRPr>
    </a:lvl2pPr>
    <a:lvl3pPr marL="609478" algn="l" defTabSz="609478" rtl="0" eaLnBrk="1" latinLnBrk="0" hangingPunct="1">
      <a:defRPr sz="1200" kern="1200">
        <a:solidFill>
          <a:schemeClr val="tx1"/>
        </a:solidFill>
        <a:latin typeface="+mn-lt"/>
        <a:ea typeface="+mn-ea"/>
        <a:cs typeface="+mn-cs"/>
      </a:defRPr>
    </a:lvl3pPr>
    <a:lvl4pPr marL="914218" algn="l" defTabSz="609478" rtl="0" eaLnBrk="1" latinLnBrk="0" hangingPunct="1">
      <a:defRPr sz="1200" kern="1200">
        <a:solidFill>
          <a:schemeClr val="tx1"/>
        </a:solidFill>
        <a:latin typeface="+mn-lt"/>
        <a:ea typeface="+mn-ea"/>
        <a:cs typeface="+mn-cs"/>
      </a:defRPr>
    </a:lvl4pPr>
    <a:lvl5pPr marL="1218956" algn="l" defTabSz="609478" rtl="0" eaLnBrk="1" latinLnBrk="0" hangingPunct="1">
      <a:defRPr sz="1200" kern="1200">
        <a:solidFill>
          <a:schemeClr val="tx1"/>
        </a:solidFill>
        <a:latin typeface="+mn-lt"/>
        <a:ea typeface="+mn-ea"/>
        <a:cs typeface="+mn-cs"/>
      </a:defRPr>
    </a:lvl5pPr>
    <a:lvl6pPr marL="1523696" algn="l" defTabSz="609478" rtl="0" eaLnBrk="1" latinLnBrk="0" hangingPunct="1">
      <a:defRPr sz="1200" kern="1200">
        <a:solidFill>
          <a:schemeClr val="tx1"/>
        </a:solidFill>
        <a:latin typeface="+mn-lt"/>
        <a:ea typeface="+mn-ea"/>
        <a:cs typeface="+mn-cs"/>
      </a:defRPr>
    </a:lvl6pPr>
    <a:lvl7pPr marL="1828434" algn="l" defTabSz="609478" rtl="0" eaLnBrk="1" latinLnBrk="0" hangingPunct="1">
      <a:defRPr sz="1200" kern="1200">
        <a:solidFill>
          <a:schemeClr val="tx1"/>
        </a:solidFill>
        <a:latin typeface="+mn-lt"/>
        <a:ea typeface="+mn-ea"/>
        <a:cs typeface="+mn-cs"/>
      </a:defRPr>
    </a:lvl7pPr>
    <a:lvl8pPr marL="2133174" algn="l" defTabSz="609478" rtl="0" eaLnBrk="1" latinLnBrk="0" hangingPunct="1">
      <a:defRPr sz="1200" kern="1200">
        <a:solidFill>
          <a:schemeClr val="tx1"/>
        </a:solidFill>
        <a:latin typeface="+mn-lt"/>
        <a:ea typeface="+mn-ea"/>
        <a:cs typeface="+mn-cs"/>
      </a:defRPr>
    </a:lvl8pPr>
    <a:lvl9pPr marL="2437912" algn="l" defTabSz="609478" rtl="0" eaLnBrk="1" latinLnBrk="0" hangingPunct="1">
      <a:defRPr sz="1200" kern="1200">
        <a:solidFill>
          <a:schemeClr val="tx1"/>
        </a:solidFill>
        <a:latin typeface="+mn-lt"/>
        <a:ea typeface="+mn-ea"/>
        <a:cs typeface="+mn-cs"/>
      </a:defRPr>
    </a:lvl9pPr>
  </p:defaultTextStyle>
  <p:extLst>
    <p:ext uri="{EFAFB233-063F-42B5-8137-9DF3F51BA10A}">
      <p15:sldGuideLst xmlns:p15="http://schemas.microsoft.com/office/powerpoint/2012/main">
        <p15:guide id="6" pos="5715" userDrawn="1">
          <p15:clr>
            <a:srgbClr val="C35EA4"/>
          </p15:clr>
        </p15:guide>
        <p15:guide id="16" orient="horz" pos="21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D1DD04-C5FD-94C6-942F-FC19663E153E}" name="Keith Landis" initials="KL" userId="S::Keith.Landis@xebia.com::be88549e-5056-4b20-a8c2-abbab650c9cd" providerId="AD"/>
  <p188:author id="{4003255B-E0A8-CDE7-4756-6494A662B0A3}" name="Fran Merino" initials="" userId="S::fran.merino@xebia.com::4a550a66-bf4e-4c62-9cc7-b230b19eda35" providerId="AD"/>
  <p188:author id="{D3E99CA8-DB74-B9AC-8BED-625D321BB1DD}" name="Tomasz Czyżkowski" initials="TC" userId="S::tomasz.czyzkowski@xebia.com::0f10d365-7050-47ba-84cb-307015e3c41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49ED4"/>
    <a:srgbClr val="C57EC6"/>
    <a:srgbClr val="B75EB8"/>
    <a:srgbClr val="621563"/>
    <a:srgbClr val="150027"/>
    <a:srgbClr val="78787D"/>
    <a:srgbClr val="C8C8CD"/>
    <a:srgbClr val="FAF8F8"/>
    <a:srgbClr val="E3E3E5"/>
    <a:srgbClr val="E331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94694"/>
  </p:normalViewPr>
  <p:slideViewPr>
    <p:cSldViewPr snapToGrid="0">
      <p:cViewPr varScale="1">
        <p:scale>
          <a:sx n="120" d="100"/>
          <a:sy n="120" d="100"/>
        </p:scale>
        <p:origin x="184" y="208"/>
      </p:cViewPr>
      <p:guideLst>
        <p:guide pos="5715"/>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b"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chemeClr val="tx1"/>
                </a:solidFill>
              </a:rPr>
              <a:t>Bar</a:t>
            </a:r>
          </a:p>
        </c:rich>
      </c:tx>
      <c:layout>
        <c:manualLayout>
          <c:xMode val="edge"/>
          <c:yMode val="edge"/>
          <c:x val="3.4840948420356427E-2"/>
          <c:y val="6.1816488039906851E-2"/>
        </c:manualLayout>
      </c:layout>
      <c:overlay val="0"/>
      <c:spPr>
        <a:noFill/>
        <a:ln>
          <a:noFill/>
        </a:ln>
        <a:effectLst/>
      </c:spPr>
      <c:txPr>
        <a:bodyPr rot="0" spcFirstLastPara="1" vertOverflow="ellipsis" vert="horz" wrap="square" anchor="b"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5506037660812353E-2"/>
          <c:y val="0.16436004104695928"/>
          <c:w val="0.94280208689482126"/>
          <c:h val="0.73227030167903828"/>
        </c:manualLayout>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2732-DB49-A399-E76AF1590B3E}"/>
            </c:ext>
          </c:extLst>
        </c:ser>
        <c:ser>
          <c:idx val="1"/>
          <c:order val="1"/>
          <c:tx>
            <c:strRef>
              <c:f>Sheet1!$C$1</c:f>
              <c:strCache>
                <c:ptCount val="1"/>
                <c:pt idx="0">
                  <c:v>Series 2</c:v>
                </c:pt>
              </c:strCache>
            </c:strRef>
          </c:tx>
          <c:spPr>
            <a:solidFill>
              <a:schemeClr val="accent3"/>
            </a:solidFill>
            <a:ln>
              <a:noFill/>
            </a:ln>
            <a:effectLst/>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2732-DB49-A399-E76AF1590B3E}"/>
            </c:ext>
          </c:extLst>
        </c:ser>
        <c:ser>
          <c:idx val="2"/>
          <c:order val="2"/>
          <c:tx>
            <c:strRef>
              <c:f>Sheet1!$D$1</c:f>
              <c:strCache>
                <c:ptCount val="1"/>
                <c:pt idx="0">
                  <c:v>Series 3</c:v>
                </c:pt>
              </c:strCache>
            </c:strRef>
          </c:tx>
          <c:spPr>
            <a:solidFill>
              <a:schemeClr val="accent5"/>
            </a:solidFill>
            <a:ln>
              <a:noFill/>
            </a:ln>
            <a:effectLst/>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2732-DB49-A399-E76AF1590B3E}"/>
            </c:ext>
          </c:extLst>
        </c:ser>
        <c:dLbls>
          <c:showLegendKey val="0"/>
          <c:showVal val="0"/>
          <c:showCatName val="0"/>
          <c:showSerName val="0"/>
          <c:showPercent val="0"/>
          <c:showBubbleSize val="0"/>
        </c:dLbls>
        <c:gapWidth val="150"/>
        <c:overlap val="100"/>
        <c:axId val="1619754207"/>
        <c:axId val="1774673567"/>
      </c:barChart>
      <c:catAx>
        <c:axId val="1619754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774673567"/>
        <c:crosses val="autoZero"/>
        <c:auto val="1"/>
        <c:lblAlgn val="ctr"/>
        <c:lblOffset val="100"/>
        <c:noMultiLvlLbl val="0"/>
      </c:catAx>
      <c:valAx>
        <c:axId val="177467356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19754207"/>
        <c:crosses val="autoZero"/>
        <c:crossBetween val="between"/>
      </c:valAx>
      <c:spPr>
        <a:noFill/>
        <a:ln>
          <a:noFill/>
        </a:ln>
        <a:effectLst/>
      </c:spPr>
    </c:plotArea>
    <c:legend>
      <c:legendPos val="b"/>
      <c:layout>
        <c:manualLayout>
          <c:xMode val="edge"/>
          <c:yMode val="edge"/>
          <c:x val="0.67760934572576148"/>
          <c:y val="7.5209288133340158E-2"/>
          <c:w val="0.30488732703984145"/>
          <c:h val="3.276927627171046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FBF7F7"/>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chemeClr val="tx1"/>
                </a:solidFill>
              </a:rPr>
              <a:t>Doughnut</a:t>
            </a:r>
          </a:p>
        </c:rich>
      </c:tx>
      <c:layout>
        <c:manualLayout>
          <c:xMode val="edge"/>
          <c:yMode val="edge"/>
          <c:x val="4.8355066980209707E-2"/>
          <c:y val="5.992261792584117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F96-5C4E-9124-24C9C8F6706E}"/>
              </c:ext>
            </c:extLst>
          </c:dPt>
          <c:dPt>
            <c:idx val="1"/>
            <c:bubble3D val="0"/>
            <c:spPr>
              <a:solidFill>
                <a:schemeClr val="accent2"/>
              </a:solidFill>
              <a:ln w="19050">
                <a:noFill/>
              </a:ln>
              <a:effectLst/>
            </c:spPr>
            <c:extLst>
              <c:ext xmlns:c16="http://schemas.microsoft.com/office/drawing/2014/chart" uri="{C3380CC4-5D6E-409C-BE32-E72D297353CC}">
                <c16:uniqueId val="{00000003-FF96-5C4E-9124-24C9C8F6706E}"/>
              </c:ext>
            </c:extLst>
          </c:dPt>
          <c:dPt>
            <c:idx val="2"/>
            <c:bubble3D val="0"/>
            <c:spPr>
              <a:solidFill>
                <a:schemeClr val="accent3"/>
              </a:solidFill>
              <a:ln w="19050">
                <a:noFill/>
              </a:ln>
              <a:effectLst/>
            </c:spPr>
            <c:extLst>
              <c:ext xmlns:c16="http://schemas.microsoft.com/office/drawing/2014/chart" uri="{C3380CC4-5D6E-409C-BE32-E72D297353CC}">
                <c16:uniqueId val="{00000005-FF96-5C4E-9124-24C9C8F6706E}"/>
              </c:ext>
            </c:extLst>
          </c:dPt>
          <c:dPt>
            <c:idx val="3"/>
            <c:bubble3D val="0"/>
            <c:spPr>
              <a:solidFill>
                <a:schemeClr val="accent4"/>
              </a:solidFill>
              <a:ln w="19050">
                <a:noFill/>
              </a:ln>
              <a:effectLst/>
            </c:spPr>
            <c:extLst>
              <c:ext xmlns:c16="http://schemas.microsoft.com/office/drawing/2014/chart" uri="{C3380CC4-5D6E-409C-BE32-E72D297353CC}">
                <c16:uniqueId val="{00000007-FF96-5C4E-9124-24C9C8F6706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F96-5C4E-9124-24C9C8F6706E}"/>
            </c:ext>
          </c:extLst>
        </c:ser>
        <c:dLbls>
          <c:showLegendKey val="0"/>
          <c:showVal val="0"/>
          <c:showCatName val="0"/>
          <c:showSerName val="0"/>
          <c:showPercent val="1"/>
          <c:showBubbleSize val="0"/>
          <c:showLeaderLines val="1"/>
        </c:dLbls>
        <c:firstSliceAng val="114"/>
        <c:holeSize val="37"/>
      </c:doughnutChart>
      <c:spPr>
        <a:noFill/>
        <a:ln>
          <a:noFill/>
        </a:ln>
        <a:effectLst/>
      </c:spPr>
    </c:plotArea>
    <c:legend>
      <c:legendPos val="r"/>
      <c:layout>
        <c:manualLayout>
          <c:xMode val="edge"/>
          <c:yMode val="edge"/>
          <c:x val="0.62943616432933958"/>
          <c:y val="3.0554853213488813E-2"/>
          <c:w val="0.33955941061171457"/>
          <c:h val="0.1142829549516680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6"/>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b"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chemeClr val="tx1"/>
                </a:solidFill>
              </a:rPr>
              <a:t>Line</a:t>
            </a:r>
          </a:p>
        </c:rich>
      </c:tx>
      <c:layout>
        <c:manualLayout>
          <c:xMode val="edge"/>
          <c:yMode val="edge"/>
          <c:x val="0.47439240115938613"/>
          <c:y val="2.870323575249278E-2"/>
        </c:manualLayout>
      </c:layout>
      <c:overlay val="0"/>
      <c:spPr>
        <a:noFill/>
        <a:ln>
          <a:noFill/>
        </a:ln>
        <a:effectLst/>
      </c:spPr>
      <c:txPr>
        <a:bodyPr rot="0" spcFirstLastPara="1" vertOverflow="ellipsis" vert="horz" wrap="square" anchor="b"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9581137879470751E-2"/>
          <c:y val="0.25317619851986578"/>
          <c:w val="0.91966798909254488"/>
          <c:h val="0.60321069030899765"/>
        </c:manualLayout>
      </c:layout>
      <c:scatterChart>
        <c:scatterStyle val="lineMarker"/>
        <c:varyColors val="0"/>
        <c:ser>
          <c:idx val="0"/>
          <c:order val="0"/>
          <c:tx>
            <c:strRef>
              <c:f>Sheet1!$B$1</c:f>
              <c:strCache>
                <c:ptCount val="1"/>
                <c:pt idx="0">
                  <c:v>Series 1</c:v>
                </c:pt>
              </c:strCache>
            </c:strRef>
          </c:tx>
          <c:spPr>
            <a:ln w="38100" cap="rnd">
              <a:solidFill>
                <a:schemeClr val="accent1"/>
              </a:solidFill>
              <a:round/>
            </a:ln>
            <a:effectLst/>
          </c:spPr>
          <c:marker>
            <c:symbol val="circle"/>
            <c:size val="5"/>
            <c:spPr>
              <a:solidFill>
                <a:schemeClr val="accent1"/>
              </a:solidFill>
              <a:ln w="57150">
                <a:solidFill>
                  <a:schemeClr val="accent1"/>
                </a:solidFill>
              </a:ln>
              <a:effectLst/>
            </c:spPr>
          </c:marker>
          <c:xVal>
            <c:strRef>
              <c:f>Sheet1!$A$2:$A$5</c:f>
              <c:strCache>
                <c:ptCount val="4"/>
                <c:pt idx="0">
                  <c:v>Category 1</c:v>
                </c:pt>
                <c:pt idx="1">
                  <c:v>Category 2</c:v>
                </c:pt>
                <c:pt idx="2">
                  <c:v>Category 3</c:v>
                </c:pt>
                <c:pt idx="3">
                  <c:v>Category 4</c:v>
                </c:pt>
              </c:strCache>
              <c:extLst xmlns:c15="http://schemas.microsoft.com/office/drawing/2012/chart"/>
            </c:strRef>
          </c:xVal>
          <c:yVal>
            <c:numRef>
              <c:f>Sheet1!$B$2:$B$5</c:f>
              <c:numCache>
                <c:formatCode>General</c:formatCode>
                <c:ptCount val="4"/>
                <c:pt idx="0">
                  <c:v>4.3</c:v>
                </c:pt>
                <c:pt idx="1">
                  <c:v>2.5</c:v>
                </c:pt>
                <c:pt idx="2">
                  <c:v>3.5</c:v>
                </c:pt>
                <c:pt idx="3">
                  <c:v>4.5</c:v>
                </c:pt>
              </c:numCache>
            </c:numRef>
          </c:yVal>
          <c:smooth val="0"/>
          <c:extLst>
            <c:ext xmlns:c16="http://schemas.microsoft.com/office/drawing/2014/chart" uri="{C3380CC4-5D6E-409C-BE32-E72D297353CC}">
              <c16:uniqueId val="{00000000-0DA2-C348-BB19-E9DE522D9727}"/>
            </c:ext>
          </c:extLst>
        </c:ser>
        <c:ser>
          <c:idx val="1"/>
          <c:order val="1"/>
          <c:tx>
            <c:strRef>
              <c:f>Sheet1!$C$1</c:f>
              <c:strCache>
                <c:ptCount val="1"/>
                <c:pt idx="0">
                  <c:v>Series 2</c:v>
                </c:pt>
              </c:strCache>
            </c:strRef>
          </c:tx>
          <c:spPr>
            <a:ln w="38100" cap="rnd">
              <a:solidFill>
                <a:schemeClr val="accent3"/>
              </a:solidFill>
              <a:round/>
            </a:ln>
            <a:effectLst/>
          </c:spPr>
          <c:marker>
            <c:symbol val="circle"/>
            <c:size val="5"/>
            <c:spPr>
              <a:solidFill>
                <a:schemeClr val="accent3"/>
              </a:solidFill>
              <a:ln w="57150">
                <a:solidFill>
                  <a:schemeClr val="accent3"/>
                </a:solidFill>
              </a:ln>
              <a:effectLst/>
            </c:spPr>
          </c:marker>
          <c:xVal>
            <c:strRef>
              <c:f>Sheet1!$A$2:$A$5</c:f>
              <c:strCache>
                <c:ptCount val="4"/>
                <c:pt idx="0">
                  <c:v>Category 1</c:v>
                </c:pt>
                <c:pt idx="1">
                  <c:v>Category 2</c:v>
                </c:pt>
                <c:pt idx="2">
                  <c:v>Category 3</c:v>
                </c:pt>
                <c:pt idx="3">
                  <c:v>Category 4</c:v>
                </c:pt>
              </c:strCache>
              <c:extLst xmlns:c15="http://schemas.microsoft.com/office/drawing/2012/chart"/>
            </c:strRef>
          </c:xVal>
          <c:yVal>
            <c:numRef>
              <c:f>Sheet1!$C$2:$C$5</c:f>
              <c:numCache>
                <c:formatCode>General</c:formatCode>
                <c:ptCount val="4"/>
                <c:pt idx="0">
                  <c:v>2.4</c:v>
                </c:pt>
                <c:pt idx="1">
                  <c:v>4.4000000000000004</c:v>
                </c:pt>
                <c:pt idx="2">
                  <c:v>1.8</c:v>
                </c:pt>
                <c:pt idx="3">
                  <c:v>2.8</c:v>
                </c:pt>
              </c:numCache>
            </c:numRef>
          </c:yVal>
          <c:smooth val="0"/>
          <c:extLst>
            <c:ext xmlns:c16="http://schemas.microsoft.com/office/drawing/2014/chart" uri="{C3380CC4-5D6E-409C-BE32-E72D297353CC}">
              <c16:uniqueId val="{00000001-0DA2-C348-BB19-E9DE522D9727}"/>
            </c:ext>
          </c:extLst>
        </c:ser>
        <c:ser>
          <c:idx val="2"/>
          <c:order val="2"/>
          <c:tx>
            <c:strRef>
              <c:f>Sheet1!$D$1</c:f>
              <c:strCache>
                <c:ptCount val="1"/>
                <c:pt idx="0">
                  <c:v>Series 3</c:v>
                </c:pt>
              </c:strCache>
            </c:strRef>
          </c:tx>
          <c:spPr>
            <a:ln w="38100" cap="rnd">
              <a:solidFill>
                <a:schemeClr val="accent5"/>
              </a:solidFill>
              <a:round/>
            </a:ln>
            <a:effectLst/>
          </c:spPr>
          <c:marker>
            <c:symbol val="circle"/>
            <c:size val="5"/>
            <c:spPr>
              <a:solidFill>
                <a:schemeClr val="accent5"/>
              </a:solidFill>
              <a:ln w="57150">
                <a:solidFill>
                  <a:schemeClr val="accent5"/>
                </a:solidFill>
              </a:ln>
              <a:effectLst/>
            </c:spPr>
          </c:marker>
          <c:xVal>
            <c:strRef>
              <c:f>Sheet1!$A$2:$A$5</c:f>
              <c:strCache>
                <c:ptCount val="4"/>
                <c:pt idx="0">
                  <c:v>Category 1</c:v>
                </c:pt>
                <c:pt idx="1">
                  <c:v>Category 2</c:v>
                </c:pt>
                <c:pt idx="2">
                  <c:v>Category 3</c:v>
                </c:pt>
                <c:pt idx="3">
                  <c:v>Category 4</c:v>
                </c:pt>
              </c:strCache>
              <c:extLst xmlns:c15="http://schemas.microsoft.com/office/drawing/2012/chart"/>
            </c:strRef>
          </c:xVal>
          <c:yVal>
            <c:numRef>
              <c:f>Sheet1!$D$2:$D$5</c:f>
              <c:numCache>
                <c:formatCode>General</c:formatCode>
                <c:ptCount val="4"/>
                <c:pt idx="0">
                  <c:v>2</c:v>
                </c:pt>
                <c:pt idx="1">
                  <c:v>2</c:v>
                </c:pt>
                <c:pt idx="2">
                  <c:v>3</c:v>
                </c:pt>
                <c:pt idx="3">
                  <c:v>5</c:v>
                </c:pt>
              </c:numCache>
            </c:numRef>
          </c:yVal>
          <c:smooth val="0"/>
          <c:extLst>
            <c:ext xmlns:c16="http://schemas.microsoft.com/office/drawing/2014/chart" uri="{C3380CC4-5D6E-409C-BE32-E72D297353CC}">
              <c16:uniqueId val="{00000002-0DA2-C348-BB19-E9DE522D9727}"/>
            </c:ext>
          </c:extLst>
        </c:ser>
        <c:dLbls>
          <c:showLegendKey val="0"/>
          <c:showVal val="0"/>
          <c:showCatName val="0"/>
          <c:showSerName val="0"/>
          <c:showPercent val="0"/>
          <c:showBubbleSize val="0"/>
        </c:dLbls>
        <c:axId val="1619754207"/>
        <c:axId val="1774673567"/>
      </c:scatterChart>
      <c:valAx>
        <c:axId val="1619754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774673567"/>
        <c:crosses val="autoZero"/>
        <c:crossBetween val="midCat"/>
      </c:valAx>
      <c:valAx>
        <c:axId val="17746735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19754207"/>
        <c:crosses val="autoZero"/>
        <c:crossBetween val="midCat"/>
      </c:valAx>
      <c:spPr>
        <a:noFill/>
        <a:ln>
          <a:noFill/>
        </a:ln>
        <a:effectLst/>
      </c:spPr>
    </c:plotArea>
    <c:legend>
      <c:legendPos val="b"/>
      <c:layout>
        <c:manualLayout>
          <c:xMode val="edge"/>
          <c:yMode val="edge"/>
          <c:x val="0.56593261113050719"/>
          <c:y val="0.1183616532427425"/>
          <c:w val="0.39499108298641461"/>
          <c:h val="6.150546935992791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6"/>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b"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chemeClr val="tx1"/>
                </a:solidFill>
              </a:rPr>
              <a:t>Data</a:t>
            </a:r>
            <a:r>
              <a:rPr lang="en-US" sz="1400" baseline="0">
                <a:solidFill>
                  <a:schemeClr val="tx1"/>
                </a:solidFill>
              </a:rPr>
              <a:t> Card</a:t>
            </a:r>
            <a:endParaRPr lang="en-US" sz="1400">
              <a:solidFill>
                <a:schemeClr val="tx1"/>
              </a:solidFill>
            </a:endParaRPr>
          </a:p>
        </c:rich>
      </c:tx>
      <c:layout>
        <c:manualLayout>
          <c:xMode val="edge"/>
          <c:yMode val="edge"/>
          <c:x val="2.5525354992585387E-4"/>
          <c:y val="2.419261398955783E-2"/>
        </c:manualLayout>
      </c:layout>
      <c:overlay val="0"/>
      <c:spPr>
        <a:noFill/>
        <a:ln>
          <a:noFill/>
        </a:ln>
        <a:effectLst/>
      </c:spPr>
      <c:txPr>
        <a:bodyPr rot="0" spcFirstLastPara="1" vertOverflow="ellipsis" vert="horz" wrap="square" anchor="b"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9D1-E34D-8249-A277F0905A3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9D1-E34D-8249-A277F0905A30}"/>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9D1-E34D-8249-A277F0905A30}"/>
            </c:ext>
          </c:extLst>
        </c:ser>
        <c:dLbls>
          <c:showLegendKey val="0"/>
          <c:showVal val="0"/>
          <c:showCatName val="0"/>
          <c:showSerName val="0"/>
          <c:showPercent val="0"/>
          <c:showBubbleSize val="0"/>
        </c:dLbls>
        <c:gapWidth val="150"/>
        <c:overlap val="100"/>
        <c:axId val="1619754207"/>
        <c:axId val="1774673567"/>
      </c:barChart>
      <c:catAx>
        <c:axId val="16197542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774673567"/>
        <c:crosses val="autoZero"/>
        <c:auto val="1"/>
        <c:lblAlgn val="ctr"/>
        <c:lblOffset val="100"/>
        <c:noMultiLvlLbl val="0"/>
      </c:catAx>
      <c:valAx>
        <c:axId val="17746735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197542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6"/>
    </a:soli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Category 1</cx:pt>
          <cx:pt idx="1">Category 2</cx:pt>
          <cx:pt idx="2">Category 3</cx:pt>
          <cx:pt idx="3">Category 4</cx:pt>
          <cx:pt idx="4">Category 5</cx:pt>
          <cx:pt idx="5">Category 6</cx:pt>
          <cx:pt idx="6">Category 7</cx:pt>
          <cx:pt idx="7">Category 8</cx:pt>
        </cx:lvl>
      </cx:strDim>
      <cx:numDim type="val">
        <cx:f>Sheet1!$B$2:$B$9</cx:f>
        <cx:lvl ptCount="8" formatCode="General">
          <cx:pt idx="0">100</cx:pt>
          <cx:pt idx="1">20</cx:pt>
          <cx:pt idx="2">50</cx:pt>
          <cx:pt idx="3">-40</cx:pt>
          <cx:pt idx="4">130</cx:pt>
          <cx:pt idx="5">-60</cx:pt>
          <cx:pt idx="6">70</cx:pt>
          <cx:pt idx="7">140</cx:pt>
        </cx:lvl>
      </cx:numDim>
    </cx:data>
  </cx:chartData>
  <cx:chart>
    <cx:title pos="t" align="ctr" overlay="0">
      <cx:tx>
        <cx:txData>
          <cx:v>Waterfall</cx:v>
        </cx:txData>
      </cx:tx>
      <cx:txPr>
        <a:bodyPr spcFirstLastPara="1" vertOverflow="ellipsis" horzOverflow="overflow" wrap="square" lIns="0" tIns="0" rIns="0" bIns="0" anchor="ctr" anchorCtr="1"/>
        <a:lstStyle/>
        <a:p>
          <a:pPr algn="ctr" rtl="0">
            <a:defRPr sz="1400">
              <a:solidFill>
                <a:schemeClr val="tx1"/>
              </a:solidFill>
            </a:defRPr>
          </a:pPr>
          <a:r>
            <a:rPr lang="en-US" sz="1400" b="0" i="0" u="none" strike="noStrike" baseline="0">
              <a:solidFill>
                <a:schemeClr val="tx1"/>
              </a:solidFill>
              <a:latin typeface="Arial" panose="020B0604020202020204"/>
            </a:rPr>
            <a:t>Waterfall</a:t>
          </a:r>
        </a:p>
      </cx:txPr>
    </cx:title>
    <cx:plotArea>
      <cx:plotAreaRegion>
        <cx:series layoutId="waterfall" uniqueId="{A831AC75-0FEE-C84E-AAF8-D92AD77ED2B2}">
          <cx:tx>
            <cx:txData>
              <cx:f>Sheet1!$B$1</cx:f>
              <cx:v>Series1</cx:v>
            </cx:txData>
          </cx:tx>
          <cx:dataLabels pos="outEnd">
            <cx:visibility seriesName="0" categoryName="0" value="1"/>
          </cx:dataLabels>
          <cx:dataId val="0"/>
          <cx:layoutPr>
            <cx:visibility connectorLines="1"/>
            <cx:subtotals>
              <cx:idx val="0"/>
              <cx:idx val="4"/>
              <cx:idx val="7"/>
            </cx:subtotals>
          </cx:layoutPr>
        </cx:series>
      </cx:plotAreaRegion>
      <cx:axis id="0" hidden="1">
        <cx:catScaling gapWidth="0.5"/>
        <cx:tickLabels/>
        <cx:txPr>
          <a:bodyPr spcFirstLastPara="1" vertOverflow="ellipsis" horzOverflow="overflow" wrap="square" lIns="0" tIns="0" rIns="0" bIns="0" anchor="ctr" anchorCtr="1"/>
          <a:lstStyle/>
          <a:p>
            <a:pPr algn="ctr" rtl="0">
              <a:defRPr>
                <a:solidFill>
                  <a:schemeClr val="tx1"/>
                </a:solidFill>
              </a:defRPr>
            </a:pPr>
            <a:endParaRPr lang="pl-PL" sz="1197" b="0" i="0" u="none" strike="noStrike" baseline="0">
              <a:solidFill>
                <a:schemeClr val="tx1"/>
              </a:solidFill>
              <a:latin typeface="Arial" panose="020B0604020202020204"/>
            </a:endParaRPr>
          </a:p>
        </cx:txPr>
      </cx:axis>
      <cx:axis id="1">
        <cx:valScaling/>
        <cx:tickLabels/>
        <cx:txPr>
          <a:bodyPr spcFirstLastPara="1" vertOverflow="ellipsis" horzOverflow="overflow" wrap="square" lIns="0" tIns="0" rIns="0" bIns="0" anchor="ctr" anchorCtr="1"/>
          <a:lstStyle/>
          <a:p>
            <a:pPr algn="ctr" rtl="0">
              <a:defRPr sz="900">
                <a:solidFill>
                  <a:schemeClr val="tx1"/>
                </a:solidFill>
              </a:defRPr>
            </a:pPr>
            <a:endParaRPr lang="pl-PL" sz="900" b="0" i="0" u="none" strike="noStrike" baseline="0">
              <a:solidFill>
                <a:schemeClr val="tx1"/>
              </a:solidFill>
              <a:latin typeface="Arial" panose="020B0604020202020204"/>
            </a:endParaRPr>
          </a:p>
        </cx:txPr>
      </cx:axis>
    </cx:plotArea>
    <cx:legend pos="b" align="ctr" overlay="0">
      <cx:txPr>
        <a:bodyPr spcFirstLastPara="1" vertOverflow="ellipsis" horzOverflow="overflow" wrap="square" lIns="0" tIns="0" rIns="0" bIns="0" anchor="ctr" anchorCtr="1"/>
        <a:lstStyle/>
        <a:p>
          <a:pPr algn="ctr" rtl="0">
            <a:defRPr>
              <a:solidFill>
                <a:schemeClr val="tx1"/>
              </a:solidFill>
            </a:defRPr>
          </a:pPr>
          <a:endParaRPr lang="pl-PL" sz="1197" b="0" i="0" u="none" strike="noStrike" baseline="0">
            <a:solidFill>
              <a:schemeClr val="tx1"/>
            </a:solidFill>
            <a:latin typeface="Arial" panose="020B0604020202020204"/>
          </a:endParaRPr>
        </a:p>
      </cx:txPr>
    </cx:legend>
  </cx:chart>
  <cx:spPr>
    <a:solidFill>
      <a:srgbClr val="FBF7F7"/>
    </a:solidFill>
  </cx:spPr>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C95D87B-2865-6C7C-A338-382CE29534FE}"/>
              </a:ext>
            </a:extLst>
          </p:cNvPr>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lvl1pPr>
          </a:lstStyle>
          <a:p>
            <a:endParaRPr lang="es-ES">
              <a:latin typeface="Arial" panose="020B0604020202020204" pitchFamily="34" charset="0"/>
            </a:endParaRPr>
          </a:p>
        </p:txBody>
      </p:sp>
      <p:sp>
        <p:nvSpPr>
          <p:cNvPr id="5" name="Marcador de número de diapositiva 4">
            <a:extLst>
              <a:ext uri="{FF2B5EF4-FFF2-40B4-BE49-F238E27FC236}">
                <a16:creationId xmlns:a16="http://schemas.microsoft.com/office/drawing/2014/main" id="{C451C40C-FAF0-AD03-0929-E5DEA8D20114}"/>
              </a:ext>
            </a:extLst>
          </p:cNvPr>
          <p:cNvSpPr>
            <a:spLocks noGrp="1"/>
          </p:cNvSpPr>
          <p:nvPr>
            <p:ph type="sldNum" sz="quarter" idx="3"/>
          </p:nvPr>
        </p:nvSpPr>
        <p:spPr>
          <a:xfrm>
            <a:off x="5827713" y="17372013"/>
            <a:ext cx="4457700" cy="915987"/>
          </a:xfrm>
          <a:prstGeom prst="rect">
            <a:avLst/>
          </a:prstGeom>
        </p:spPr>
        <p:txBody>
          <a:bodyPr vert="horz" lIns="91440" tIns="45720" rIns="91440" bIns="45720" rtlCol="0" anchor="b"/>
          <a:lstStyle>
            <a:lvl1pPr algn="r">
              <a:defRPr sz="1200"/>
            </a:lvl1pPr>
          </a:lstStyle>
          <a:p>
            <a:fld id="{EC3C1992-B7BD-EB40-BECA-49E44F884570}" type="slidenum">
              <a:rPr lang="es-ES" smtClean="0">
                <a:latin typeface="Arial" panose="020B0604020202020204" pitchFamily="34" charset="0"/>
              </a:rPr>
              <a:t>‹#›</a:t>
            </a:fld>
            <a:endParaRPr lang="es-ES">
              <a:latin typeface="Arial" panose="020B0604020202020204" pitchFamily="34" charset="0"/>
            </a:endParaRPr>
          </a:p>
        </p:txBody>
      </p:sp>
      <p:sp>
        <p:nvSpPr>
          <p:cNvPr id="6" name="Date Placeholder 5">
            <a:extLst>
              <a:ext uri="{FF2B5EF4-FFF2-40B4-BE49-F238E27FC236}">
                <a16:creationId xmlns:a16="http://schemas.microsoft.com/office/drawing/2014/main" id="{DF81B16D-1351-3B85-7959-6016F2DF80C9}"/>
              </a:ext>
            </a:extLst>
          </p:cNvPr>
          <p:cNvSpPr>
            <a:spLocks noGrp="1"/>
          </p:cNvSpPr>
          <p:nvPr>
            <p:ph type="dt" sz="quarter" idx="1"/>
          </p:nvPr>
        </p:nvSpPr>
        <p:spPr>
          <a:xfrm>
            <a:off x="5827713" y="0"/>
            <a:ext cx="4457700" cy="917575"/>
          </a:xfrm>
          <a:prstGeom prst="rect">
            <a:avLst/>
          </a:prstGeom>
        </p:spPr>
        <p:txBody>
          <a:bodyPr vert="horz" lIns="91440" tIns="45720" rIns="91440" bIns="45720" rtlCol="0"/>
          <a:lstStyle>
            <a:lvl1pPr algn="r">
              <a:defRPr sz="1200"/>
            </a:lvl1pPr>
          </a:lstStyle>
          <a:p>
            <a:fld id="{3A276EB6-6A02-3841-B7FF-2CD9D363C496}" type="datetimeFigureOut">
              <a:rPr lang="en-US" smtClean="0"/>
              <a:t>2/20/26</a:t>
            </a:fld>
            <a:endParaRPr lang="en-US"/>
          </a:p>
        </p:txBody>
      </p:sp>
    </p:spTree>
    <p:extLst>
      <p:ext uri="{BB962C8B-B14F-4D97-AF65-F5344CB8AC3E}">
        <p14:creationId xmlns:p14="http://schemas.microsoft.com/office/powerpoint/2010/main" val="133513965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5760" userDrawn="1">
          <p15:clr>
            <a:srgbClr val="F26B43"/>
          </p15:clr>
        </p15:guide>
        <p15:guide id="2" pos="324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825715"/>
      </p:ext>
    </p:extLst>
  </p:cSld>
  <p:clrMap bg1="lt1" tx1="dk1" bg2="lt2" tx2="dk2" accent1="accent1" accent2="accent2" accent3="accent3" accent4="accent4" accent5="accent5" accent6="accent6" hlink="hlink" folHlink="folHlink"/>
  <p:notesStyle>
    <a:lvl1pPr marL="0" algn="l" defTabSz="609478" rtl="0" eaLnBrk="1" latinLnBrk="0" hangingPunct="1">
      <a:defRPr sz="800" kern="1200">
        <a:solidFill>
          <a:schemeClr val="tx1"/>
        </a:solidFill>
        <a:latin typeface="+mn-lt"/>
        <a:ea typeface="+mn-ea"/>
        <a:cs typeface="+mn-cs"/>
      </a:defRPr>
    </a:lvl1pPr>
    <a:lvl2pPr marL="304740" algn="l" defTabSz="609478" rtl="0" eaLnBrk="1" latinLnBrk="0" hangingPunct="1">
      <a:defRPr sz="800" kern="1200">
        <a:solidFill>
          <a:schemeClr val="tx1"/>
        </a:solidFill>
        <a:latin typeface="+mn-lt"/>
        <a:ea typeface="+mn-ea"/>
        <a:cs typeface="+mn-cs"/>
      </a:defRPr>
    </a:lvl2pPr>
    <a:lvl3pPr marL="609478" algn="l" defTabSz="609478" rtl="0" eaLnBrk="1" latinLnBrk="0" hangingPunct="1">
      <a:defRPr sz="800" kern="1200">
        <a:solidFill>
          <a:schemeClr val="tx1"/>
        </a:solidFill>
        <a:latin typeface="+mn-lt"/>
        <a:ea typeface="+mn-ea"/>
        <a:cs typeface="+mn-cs"/>
      </a:defRPr>
    </a:lvl3pPr>
    <a:lvl4pPr marL="914218" algn="l" defTabSz="609478" rtl="0" eaLnBrk="1" latinLnBrk="0" hangingPunct="1">
      <a:defRPr sz="800" kern="1200">
        <a:solidFill>
          <a:schemeClr val="tx1"/>
        </a:solidFill>
        <a:latin typeface="+mn-lt"/>
        <a:ea typeface="+mn-ea"/>
        <a:cs typeface="+mn-cs"/>
      </a:defRPr>
    </a:lvl4pPr>
    <a:lvl5pPr marL="1218956" algn="l" defTabSz="609478" rtl="0" eaLnBrk="1" latinLnBrk="0" hangingPunct="1">
      <a:defRPr sz="800" kern="1200">
        <a:solidFill>
          <a:schemeClr val="tx1"/>
        </a:solidFill>
        <a:latin typeface="+mn-lt"/>
        <a:ea typeface="+mn-ea"/>
        <a:cs typeface="+mn-cs"/>
      </a:defRPr>
    </a:lvl5pPr>
    <a:lvl6pPr marL="1523696" algn="l" defTabSz="609478" rtl="0" eaLnBrk="1" latinLnBrk="0" hangingPunct="1">
      <a:defRPr sz="800" kern="1200">
        <a:solidFill>
          <a:schemeClr val="tx1"/>
        </a:solidFill>
        <a:latin typeface="+mn-lt"/>
        <a:ea typeface="+mn-ea"/>
        <a:cs typeface="+mn-cs"/>
      </a:defRPr>
    </a:lvl6pPr>
    <a:lvl7pPr marL="1828434" algn="l" defTabSz="609478" rtl="0" eaLnBrk="1" latinLnBrk="0" hangingPunct="1">
      <a:defRPr sz="800" kern="1200">
        <a:solidFill>
          <a:schemeClr val="tx1"/>
        </a:solidFill>
        <a:latin typeface="+mn-lt"/>
        <a:ea typeface="+mn-ea"/>
        <a:cs typeface="+mn-cs"/>
      </a:defRPr>
    </a:lvl7pPr>
    <a:lvl8pPr marL="2133174" algn="l" defTabSz="609478" rtl="0" eaLnBrk="1" latinLnBrk="0" hangingPunct="1">
      <a:defRPr sz="800" kern="1200">
        <a:solidFill>
          <a:schemeClr val="tx1"/>
        </a:solidFill>
        <a:latin typeface="+mn-lt"/>
        <a:ea typeface="+mn-ea"/>
        <a:cs typeface="+mn-cs"/>
      </a:defRPr>
    </a:lvl8pPr>
    <a:lvl9pPr marL="2437912" algn="l" defTabSz="609478" rtl="0" eaLnBrk="1" latinLnBrk="0" hangingPunct="1">
      <a:defRPr sz="8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5760" userDrawn="1">
          <p15:clr>
            <a:srgbClr val="F26B43"/>
          </p15:clr>
        </p15:guide>
        <p15:guide id="2" pos="3240" userDrawn="1">
          <p15:clr>
            <a:srgbClr val="F26B43"/>
          </p15:clr>
        </p15:guide>
      </p15:sldGuideLst>
    </p:ext>
  </p:extLst>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3.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Slides ">
    <p:bg>
      <p:bgPr>
        <a:solidFill>
          <a:schemeClr val="accent2"/>
        </a:solid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CEABDB6F-69DE-6736-AEFC-DB6AFA212DD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2708574E-B307-DD8F-EBFD-0F03215A914C}"/>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9" name="TextBox 8">
            <a:extLst>
              <a:ext uri="{FF2B5EF4-FFF2-40B4-BE49-F238E27FC236}">
                <a16:creationId xmlns:a16="http://schemas.microsoft.com/office/drawing/2014/main" id="{3666D7BB-271E-6E37-1765-C1C525D6DFC8}"/>
              </a:ext>
            </a:extLst>
          </p:cNvPr>
          <p:cNvSpPr txBox="1"/>
          <p:nvPr userDrawn="1"/>
        </p:nvSpPr>
        <p:spPr>
          <a:xfrm>
            <a:off x="406402" y="4690191"/>
            <a:ext cx="9319489" cy="1354217"/>
          </a:xfrm>
          <a:prstGeom prst="rect">
            <a:avLst/>
          </a:prstGeom>
          <a:noFill/>
        </p:spPr>
        <p:txBody>
          <a:bodyPr wrap="square" lIns="0" tIns="0" rIns="0" bIns="0" rtlCol="0" anchor="t" anchorCtr="0">
            <a:noAutofit/>
          </a:bodyPr>
          <a:lstStyle>
            <a:lvl1pPr marR="0" lvl="0" indent="0" defTabSz="609660" fontAlgn="auto">
              <a:lnSpc>
                <a:spcPct val="100000"/>
              </a:lnSpc>
              <a:spcBef>
                <a:spcPts val="0"/>
              </a:spcBef>
              <a:spcAft>
                <a:spcPts val="600"/>
              </a:spcAft>
              <a:buClrTx/>
              <a:buSzTx/>
              <a:buFontTx/>
              <a:buNone/>
              <a:tabLst/>
              <a:defRPr sz="5400" kern="0" spc="-67">
                <a:solidFill>
                  <a:schemeClr val="bg1"/>
                </a:solidFill>
                <a:latin typeface="+mj-lt"/>
                <a:ea typeface="Suisse Int'l Regular" pitchFamily="34" charset="-122"/>
                <a:cs typeface="Suisse Int'l Italic" panose="020B0504000000000000" pitchFamily="34" charset="-78"/>
              </a:defRPr>
            </a:lvl1pPr>
          </a:lstStyle>
          <a:p>
            <a:pPr lvl="0"/>
            <a:r>
              <a:rPr lang="en-US" sz="8800"/>
              <a:t>Content Slides</a:t>
            </a:r>
          </a:p>
        </p:txBody>
      </p:sp>
      <p:sp>
        <p:nvSpPr>
          <p:cNvPr id="7" name="Rectangle 6">
            <a:extLst>
              <a:ext uri="{FF2B5EF4-FFF2-40B4-BE49-F238E27FC236}">
                <a16:creationId xmlns:a16="http://schemas.microsoft.com/office/drawing/2014/main" id="{B7A99964-B307-6281-600E-D481491DC33C}"/>
              </a:ext>
            </a:extLst>
          </p:cNvPr>
          <p:cNvSpPr/>
          <p:nvPr userDrawn="1"/>
        </p:nvSpPr>
        <p:spPr>
          <a:xfrm>
            <a:off x="0" y="0"/>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
        <p:nvSpPr>
          <p:cNvPr id="8" name="Rectangle 7">
            <a:extLst>
              <a:ext uri="{FF2B5EF4-FFF2-40B4-BE49-F238E27FC236}">
                <a16:creationId xmlns:a16="http://schemas.microsoft.com/office/drawing/2014/main" id="{37E67677-1905-AF20-48A5-0B6A224CA3C2}"/>
              </a:ext>
            </a:extLst>
          </p:cNvPr>
          <p:cNvSpPr/>
          <p:nvPr userDrawn="1"/>
        </p:nvSpPr>
        <p:spPr>
          <a:xfrm>
            <a:off x="0" y="6453187"/>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Tree>
    <p:extLst>
      <p:ext uri="{BB962C8B-B14F-4D97-AF65-F5344CB8AC3E}">
        <p14:creationId xmlns:p14="http://schemas.microsoft.com/office/powerpoint/2010/main" val="1745826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 Content Short">
    <p:bg>
      <p:bgPr>
        <a:solidFill>
          <a:srgbClr val="FFFFFF"/>
        </a:solidFill>
        <a:effectLst/>
      </p:bgPr>
    </p:bg>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2BD1E98D-C6A7-1A86-D1DC-18C70ECE6DD7}"/>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noAutofit/>
          </a:bodyPr>
          <a:lstStyle>
            <a:lvl1pPr marL="0" indent="0" algn="l">
              <a:lnSpc>
                <a:spcPct val="1000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41" name="Straight Connector 140">
            <a:extLst>
              <a:ext uri="{FF2B5EF4-FFF2-40B4-BE49-F238E27FC236}">
                <a16:creationId xmlns:a16="http://schemas.microsoft.com/office/drawing/2014/main" id="{BA2C4591-EAE8-5F38-8D57-8D069553CBC7}"/>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2">
            <a:extLst>
              <a:ext uri="{FF2B5EF4-FFF2-40B4-BE49-F238E27FC236}">
                <a16:creationId xmlns:a16="http://schemas.microsoft.com/office/drawing/2014/main" id="{BA107655-FABA-0A78-DECD-D145BCC5F8D6}"/>
              </a:ext>
            </a:extLst>
          </p:cNvPr>
          <p:cNvSpPr>
            <a:spLocks noGrp="1"/>
          </p:cNvSpPr>
          <p:nvPr>
            <p:ph type="body" sz="quarter" idx="136" hasCustomPrompt="1"/>
          </p:nvPr>
        </p:nvSpPr>
        <p:spPr>
          <a:xfrm>
            <a:off x="407459" y="914385"/>
            <a:ext cx="7512000" cy="553998"/>
          </a:xfrm>
          <a:prstGeom prst="rect">
            <a:avLst/>
          </a:prstGeom>
        </p:spPr>
        <p:txBody>
          <a:bodyPr wrap="square" lIns="0" tIns="0" rIns="0" bIns="0" anchor="t">
            <a:noAutofit/>
          </a:bodyPr>
          <a:lstStyle>
            <a:lvl1pPr marL="0" indent="0">
              <a:lnSpc>
                <a:spcPct val="100000"/>
              </a:lnSpc>
              <a:buNone/>
              <a:defRPr sz="3600">
                <a:latin typeface="+mj-lt"/>
              </a:defRPr>
            </a:lvl1pPr>
          </a:lstStyle>
          <a:p>
            <a:pPr lvl="0"/>
            <a:r>
              <a:rPr lang="en-US"/>
              <a:t>Click to edit master title style</a:t>
            </a:r>
          </a:p>
        </p:txBody>
      </p:sp>
      <p:sp>
        <p:nvSpPr>
          <p:cNvPr id="23" name="Text Placeholder 14">
            <a:extLst>
              <a:ext uri="{FF2B5EF4-FFF2-40B4-BE49-F238E27FC236}">
                <a16:creationId xmlns:a16="http://schemas.microsoft.com/office/drawing/2014/main" id="{35C67DA6-F94F-BAAC-697E-B35F55AA7435}"/>
              </a:ext>
            </a:extLst>
          </p:cNvPr>
          <p:cNvSpPr>
            <a:spLocks noGrp="1"/>
          </p:cNvSpPr>
          <p:nvPr>
            <p:ph type="body" sz="quarter" idx="141" hasCustomPrompt="1"/>
          </p:nvPr>
        </p:nvSpPr>
        <p:spPr>
          <a:xfrm>
            <a:off x="2361142" y="1784944"/>
            <a:ext cx="758825" cy="1446550"/>
          </a:xfrm>
          <a:prstGeom prst="rect">
            <a:avLst/>
          </a:prstGeom>
          <a:noFill/>
        </p:spPr>
        <p:txBody>
          <a:bodyPr wrap="square" lIns="0" tIns="0" rIns="0" bIns="0" rtlCol="0" anchor="t">
            <a:spAutoFit/>
          </a:bodyPr>
          <a:lstStyle>
            <a:lvl1pPr>
              <a:lnSpc>
                <a:spcPct val="100000"/>
              </a:lnSpc>
              <a:buNone/>
              <a:defRPr lang="en-US" sz="2800" kern="0" spc="-67">
                <a:solidFill>
                  <a:srgbClr val="000000"/>
                </a:solidFill>
                <a:latin typeface="+mj-lt"/>
                <a:ea typeface="Suisse Int'l Regular" pitchFamily="34" charset="-122"/>
                <a:cs typeface="Suisse Int'l" panose="020B0504000000000000" pitchFamily="34" charset="-78"/>
              </a:defRPr>
            </a:lvl1pPr>
          </a:lstStyle>
          <a:p>
            <a:pPr marL="228623" marR="0" lvl="0" indent="-228623" fontAlgn="auto">
              <a:lnSpc>
                <a:spcPct val="100000"/>
              </a:lnSpc>
              <a:spcBef>
                <a:spcPts val="0"/>
              </a:spcBef>
              <a:spcAft>
                <a:spcPts val="600"/>
              </a:spcAft>
              <a:buClrTx/>
              <a:buSzTx/>
              <a:tabLst/>
            </a:pPr>
            <a:r>
              <a:rPr lang="en-US"/>
              <a:t>01</a:t>
            </a:r>
          </a:p>
          <a:p>
            <a:pPr marL="228623" marR="0" lvl="0" indent="-228623" fontAlgn="auto">
              <a:lnSpc>
                <a:spcPct val="100000"/>
              </a:lnSpc>
              <a:spcBef>
                <a:spcPts val="0"/>
              </a:spcBef>
              <a:spcAft>
                <a:spcPts val="600"/>
              </a:spcAft>
              <a:buClrTx/>
              <a:buSzTx/>
              <a:tabLst/>
            </a:pPr>
            <a:r>
              <a:rPr lang="en-US"/>
              <a:t>02</a:t>
            </a:r>
          </a:p>
          <a:p>
            <a:pPr marL="228623" marR="0" lvl="0" indent="-228623" fontAlgn="auto">
              <a:lnSpc>
                <a:spcPct val="100000"/>
              </a:lnSpc>
              <a:spcBef>
                <a:spcPts val="0"/>
              </a:spcBef>
              <a:spcAft>
                <a:spcPts val="600"/>
              </a:spcAft>
              <a:buClrTx/>
              <a:buSzTx/>
              <a:tabLst/>
            </a:pPr>
            <a:r>
              <a:rPr lang="en-US"/>
              <a:t>03</a:t>
            </a:r>
          </a:p>
        </p:txBody>
      </p:sp>
      <p:sp>
        <p:nvSpPr>
          <p:cNvPr id="24" name="Text Placeholder 14">
            <a:extLst>
              <a:ext uri="{FF2B5EF4-FFF2-40B4-BE49-F238E27FC236}">
                <a16:creationId xmlns:a16="http://schemas.microsoft.com/office/drawing/2014/main" id="{A43D00C8-28D0-D086-B0B5-7D52C6D6418F}"/>
              </a:ext>
            </a:extLst>
          </p:cNvPr>
          <p:cNvSpPr>
            <a:spLocks noGrp="1"/>
          </p:cNvSpPr>
          <p:nvPr>
            <p:ph type="body" sz="quarter" idx="142" hasCustomPrompt="1"/>
          </p:nvPr>
        </p:nvSpPr>
        <p:spPr>
          <a:xfrm>
            <a:off x="3315414" y="1794470"/>
            <a:ext cx="8469129" cy="1446550"/>
          </a:xfrm>
          <a:prstGeom prst="rect">
            <a:avLst/>
          </a:prstGeom>
          <a:noFill/>
        </p:spPr>
        <p:txBody>
          <a:bodyPr wrap="square" lIns="0" tIns="0" rIns="0" bIns="0" rtlCol="0" anchor="t">
            <a:spAutoFit/>
          </a:bodyPr>
          <a:lstStyle>
            <a:lvl1pPr>
              <a:lnSpc>
                <a:spcPct val="100000"/>
              </a:lnSpc>
              <a:buNone/>
              <a:defRPr lang="en-US" sz="2800" kern="0" spc="-67" dirty="0" smtClean="0">
                <a:solidFill>
                  <a:srgbClr val="000000"/>
                </a:solidFill>
                <a:latin typeface="+mj-lt"/>
                <a:ea typeface="Suisse Int'l Regular" pitchFamily="34" charset="-122"/>
                <a:cs typeface="Suisse Int'l" panose="020B0504000000000000" pitchFamily="34" charset="-78"/>
              </a:defRPr>
            </a:lvl1pPr>
          </a:lstStyle>
          <a:p>
            <a:pPr marL="228623" marR="0" lvl="0" indent="-228623" fontAlgn="auto">
              <a:lnSpc>
                <a:spcPct val="100000"/>
              </a:lnSpc>
              <a:spcBef>
                <a:spcPts val="0"/>
              </a:spcBef>
              <a:spcAft>
                <a:spcPts val="600"/>
              </a:spcAft>
              <a:buClrTx/>
              <a:buSzTx/>
              <a:tabLst/>
            </a:pPr>
            <a:r>
              <a:rPr lang="en-US"/>
              <a:t>Click to add Section</a:t>
            </a:r>
          </a:p>
          <a:p>
            <a:pPr marL="0" marR="0" lvl="0" indent="0" fontAlgn="auto">
              <a:lnSpc>
                <a:spcPct val="100000"/>
              </a:lnSpc>
              <a:spcBef>
                <a:spcPts val="0"/>
              </a:spcBef>
              <a:spcAft>
                <a:spcPts val="600"/>
              </a:spcAft>
              <a:buClrTx/>
              <a:buSzTx/>
              <a:buFontTx/>
              <a:buNone/>
              <a:tabLst/>
            </a:pPr>
            <a:r>
              <a:rPr lang="en-US"/>
              <a:t>Click to add Section</a:t>
            </a:r>
          </a:p>
          <a:p>
            <a:pPr marL="0" marR="0" lvl="0" indent="0" fontAlgn="auto">
              <a:lnSpc>
                <a:spcPct val="100000"/>
              </a:lnSpc>
              <a:spcBef>
                <a:spcPts val="0"/>
              </a:spcBef>
              <a:spcAft>
                <a:spcPts val="600"/>
              </a:spcAft>
              <a:buClrTx/>
              <a:buSzTx/>
              <a:buFontTx/>
              <a:buNone/>
              <a:tabLst/>
            </a:pPr>
            <a:r>
              <a:rPr lang="en-US"/>
              <a:t>Click to add Section</a:t>
            </a:r>
          </a:p>
        </p:txBody>
      </p:sp>
      <p:sp>
        <p:nvSpPr>
          <p:cNvPr id="2" name="Slide Number Placeholder 4">
            <a:extLst>
              <a:ext uri="{FF2B5EF4-FFF2-40B4-BE49-F238E27FC236}">
                <a16:creationId xmlns:a16="http://schemas.microsoft.com/office/drawing/2014/main" id="{B9C4D2AE-C9A0-BA82-0792-22BC4415A1FB}"/>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4" name="Symbol zastępczy stopki 1">
            <a:extLst>
              <a:ext uri="{FF2B5EF4-FFF2-40B4-BE49-F238E27FC236}">
                <a16:creationId xmlns:a16="http://schemas.microsoft.com/office/drawing/2014/main" id="{B45F6568-79C3-EDEB-2F86-64CFB5A74C6B}"/>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Tree>
    <p:extLst>
      <p:ext uri="{BB962C8B-B14F-4D97-AF65-F5344CB8AC3E}">
        <p14:creationId xmlns:p14="http://schemas.microsoft.com/office/powerpoint/2010/main" val="213095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Content Long">
    <p:bg>
      <p:bgPr>
        <a:solidFill>
          <a:srgbClr val="FFFFFF"/>
        </a:solidFill>
        <a:effectLst/>
      </p:bgPr>
    </p:bg>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2BD1E98D-C6A7-1A86-D1DC-18C70ECE6DD7}"/>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noAutofit/>
          </a:bodyPr>
          <a:lstStyle>
            <a:lvl1pPr marL="0" indent="0" algn="l">
              <a:lnSpc>
                <a:spcPct val="1000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41" name="Straight Connector 140">
            <a:extLst>
              <a:ext uri="{FF2B5EF4-FFF2-40B4-BE49-F238E27FC236}">
                <a16:creationId xmlns:a16="http://schemas.microsoft.com/office/drawing/2014/main" id="{BA2C4591-EAE8-5F38-8D57-8D069553CBC7}"/>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9C06E442-9FB1-C495-5FBB-BFA31BE95BA9}"/>
              </a:ext>
            </a:extLst>
          </p:cNvPr>
          <p:cNvSpPr>
            <a:spLocks noGrp="1"/>
          </p:cNvSpPr>
          <p:nvPr>
            <p:ph type="body" sz="quarter" idx="13" hasCustomPrompt="1"/>
          </p:nvPr>
        </p:nvSpPr>
        <p:spPr>
          <a:xfrm>
            <a:off x="407460" y="2161044"/>
            <a:ext cx="792691" cy="328231"/>
          </a:xfrm>
          <a:prstGeom prst="rect">
            <a:avLst/>
          </a:prstGeom>
          <a:noFill/>
        </p:spPr>
        <p:txBody>
          <a:bodyPr wrap="square" lIns="0" tIns="0" rIns="0" bIns="0" rtlCol="0" anchor="t">
            <a:spAutoFit/>
          </a:bodyPr>
          <a:lstStyle>
            <a:lvl1pPr>
              <a:lnSpc>
                <a:spcPct val="100000"/>
              </a:lnSpc>
              <a:buNone/>
              <a:defRPr lang="en-US" kern="0" spc="-67">
                <a:solidFill>
                  <a:srgbClr val="000000"/>
                </a:solidFill>
                <a:latin typeface="+mj-lt"/>
                <a:ea typeface="Suisse Int'l Regular" pitchFamily="34" charset="-122"/>
                <a:cs typeface="Suisse Int'l" panose="020B0504000000000000" pitchFamily="34" charset="-78"/>
              </a:defRPr>
            </a:lvl1pPr>
          </a:lstStyle>
          <a:p>
            <a:pPr marL="228623" marR="0" lvl="0" indent="-228623" fontAlgn="auto">
              <a:lnSpc>
                <a:spcPct val="100000"/>
              </a:lnSpc>
              <a:spcBef>
                <a:spcPts val="0"/>
              </a:spcBef>
              <a:spcAft>
                <a:spcPts val="600"/>
              </a:spcAft>
              <a:buClrTx/>
              <a:buSzTx/>
              <a:tabLst/>
            </a:pPr>
            <a:r>
              <a:rPr lang="en-US"/>
              <a:t>01</a:t>
            </a:r>
          </a:p>
        </p:txBody>
      </p:sp>
      <p:sp>
        <p:nvSpPr>
          <p:cNvPr id="4" name="Text Placeholder 4">
            <a:extLst>
              <a:ext uri="{FF2B5EF4-FFF2-40B4-BE49-F238E27FC236}">
                <a16:creationId xmlns:a16="http://schemas.microsoft.com/office/drawing/2014/main" id="{4C21F9B8-3709-9EA3-6974-67C72A883183}"/>
              </a:ext>
            </a:extLst>
          </p:cNvPr>
          <p:cNvSpPr>
            <a:spLocks noGrp="1"/>
          </p:cNvSpPr>
          <p:nvPr>
            <p:ph type="body" sz="quarter" idx="17" hasCustomPrompt="1"/>
          </p:nvPr>
        </p:nvSpPr>
        <p:spPr>
          <a:xfrm>
            <a:off x="1391710" y="2161044"/>
            <a:ext cx="4607983" cy="328231"/>
          </a:xfrm>
          <a:prstGeom prst="rect">
            <a:avLst/>
          </a:prstGeom>
          <a:noFill/>
        </p:spPr>
        <p:txBody>
          <a:bodyPr wrap="square" lIns="0" tIns="0" rIns="0" bIns="0" rtlCol="0" anchor="t">
            <a:spAutoFit/>
          </a:bodyPr>
          <a:lstStyle>
            <a:lvl1pPr>
              <a:lnSpc>
                <a:spcPct val="100000"/>
              </a:lnSpc>
              <a:buNone/>
              <a:defRPr lang="en-US" sz="2133" kern="0" spc="-67" dirty="0">
                <a:solidFill>
                  <a:srgbClr val="000000"/>
                </a:solidFill>
                <a:latin typeface="+mj-lt"/>
                <a:ea typeface="Suisse Int'l Regular" pitchFamily="34" charset="-122"/>
                <a:cs typeface="Suisse Int'l" panose="020B0504000000000000" pitchFamily="34" charset="-78"/>
              </a:defRPr>
            </a:lvl1pPr>
          </a:lstStyle>
          <a:p>
            <a:pPr marL="228623" marR="0" lvl="0" indent="-228623" algn="l" defTabSz="609660" rtl="0" eaLnBrk="1" fontAlgn="auto" latinLnBrk="0" hangingPunct="1">
              <a:lnSpc>
                <a:spcPct val="100000"/>
              </a:lnSpc>
              <a:spcBef>
                <a:spcPts val="0"/>
              </a:spcBef>
              <a:spcAft>
                <a:spcPts val="600"/>
              </a:spcAft>
              <a:buClrTx/>
              <a:buSzTx/>
              <a:tabLst/>
              <a:defRPr/>
            </a:pPr>
            <a:r>
              <a:rPr lang="en-US" sz="2133" kern="0" spc="-67">
                <a:solidFill>
                  <a:srgbClr val="000000"/>
                </a:solidFill>
                <a:latin typeface="+mj-lt"/>
                <a:ea typeface="Suisse Int'l Regular" pitchFamily="34" charset="-122"/>
                <a:cs typeface="Suisse Int'l" panose="020B0504000000000000" pitchFamily="34" charset="-78"/>
              </a:rPr>
              <a:t>Click to add Section</a:t>
            </a:r>
          </a:p>
        </p:txBody>
      </p:sp>
      <p:sp>
        <p:nvSpPr>
          <p:cNvPr id="7" name="Text Placeholder 1">
            <a:extLst>
              <a:ext uri="{FF2B5EF4-FFF2-40B4-BE49-F238E27FC236}">
                <a16:creationId xmlns:a16="http://schemas.microsoft.com/office/drawing/2014/main" id="{370520E5-14FD-49D8-015A-0CE7C4BB93B2}"/>
              </a:ext>
            </a:extLst>
          </p:cNvPr>
          <p:cNvSpPr>
            <a:spLocks noGrp="1"/>
          </p:cNvSpPr>
          <p:nvPr>
            <p:ph type="body" sz="quarter" idx="107" hasCustomPrompt="1"/>
          </p:nvPr>
        </p:nvSpPr>
        <p:spPr>
          <a:xfrm>
            <a:off x="6199716" y="2161044"/>
            <a:ext cx="759884" cy="328231"/>
          </a:xfrm>
          <a:prstGeom prst="rect">
            <a:avLst/>
          </a:prstGeom>
          <a:noFill/>
        </p:spPr>
        <p:txBody>
          <a:bodyPr wrap="square" lIns="0" tIns="0" rIns="0" bIns="0" rtlCol="0" anchor="t">
            <a:spAutoFit/>
          </a:bodyPr>
          <a:lstStyle>
            <a:lvl1pPr>
              <a:lnSpc>
                <a:spcPct val="100000"/>
              </a:lnSpc>
              <a:buNone/>
              <a:defRPr lang="en-US" kern="0" spc="-67">
                <a:solidFill>
                  <a:srgbClr val="000000"/>
                </a:solidFill>
                <a:latin typeface="+mj-lt"/>
                <a:ea typeface="Suisse Int'l Regular" pitchFamily="34" charset="-122"/>
                <a:cs typeface="Suisse Int'l" panose="020B0504000000000000" pitchFamily="34" charset="-78"/>
              </a:defRPr>
            </a:lvl1pPr>
          </a:lstStyle>
          <a:p>
            <a:pPr marL="228623" marR="0" lvl="0" indent="-228623" fontAlgn="auto">
              <a:lnSpc>
                <a:spcPct val="100000"/>
              </a:lnSpc>
              <a:spcBef>
                <a:spcPts val="0"/>
              </a:spcBef>
              <a:spcAft>
                <a:spcPts val="600"/>
              </a:spcAft>
              <a:buClrTx/>
              <a:buSzTx/>
              <a:tabLst/>
            </a:pPr>
            <a:r>
              <a:rPr lang="en-US"/>
              <a:t>01</a:t>
            </a:r>
          </a:p>
        </p:txBody>
      </p:sp>
      <p:sp>
        <p:nvSpPr>
          <p:cNvPr id="8" name="Text Placeholder 4">
            <a:extLst>
              <a:ext uri="{FF2B5EF4-FFF2-40B4-BE49-F238E27FC236}">
                <a16:creationId xmlns:a16="http://schemas.microsoft.com/office/drawing/2014/main" id="{EE69B9B1-E50C-0053-6CE7-4D245C3CE42D}"/>
              </a:ext>
            </a:extLst>
          </p:cNvPr>
          <p:cNvSpPr>
            <a:spLocks noGrp="1"/>
          </p:cNvSpPr>
          <p:nvPr>
            <p:ph type="body" sz="quarter" idx="108" hasCustomPrompt="1"/>
          </p:nvPr>
        </p:nvSpPr>
        <p:spPr>
          <a:xfrm>
            <a:off x="7183968" y="2161044"/>
            <a:ext cx="4607983" cy="328231"/>
          </a:xfrm>
          <a:prstGeom prst="rect">
            <a:avLst/>
          </a:prstGeom>
          <a:noFill/>
        </p:spPr>
        <p:txBody>
          <a:bodyPr wrap="square" lIns="0" tIns="0" rIns="0" bIns="0" rtlCol="0" anchor="t">
            <a:spAutoFit/>
          </a:bodyPr>
          <a:lstStyle>
            <a:lvl1pPr>
              <a:lnSpc>
                <a:spcPct val="100000"/>
              </a:lnSpc>
              <a:buNone/>
              <a:defRPr lang="en-US" sz="2133" kern="0" spc="-67" dirty="0">
                <a:solidFill>
                  <a:srgbClr val="000000"/>
                </a:solidFill>
                <a:latin typeface="+mj-lt"/>
                <a:ea typeface="Suisse Int'l Regular" pitchFamily="34" charset="-122"/>
                <a:cs typeface="Suisse Int'l" panose="020B0504000000000000" pitchFamily="34" charset="-78"/>
              </a:defRPr>
            </a:lvl1pPr>
          </a:lstStyle>
          <a:p>
            <a:pPr marL="228623" marR="0" lvl="0" indent="-228623" algn="l" defTabSz="609660" rtl="0" eaLnBrk="1" fontAlgn="auto" latinLnBrk="0" hangingPunct="1">
              <a:lnSpc>
                <a:spcPct val="100000"/>
              </a:lnSpc>
              <a:spcBef>
                <a:spcPts val="0"/>
              </a:spcBef>
              <a:spcAft>
                <a:spcPts val="600"/>
              </a:spcAft>
              <a:buClrTx/>
              <a:buSzTx/>
              <a:tabLst/>
              <a:defRPr/>
            </a:pPr>
            <a:r>
              <a:rPr lang="en-US" sz="2133" kern="0" spc="-67">
                <a:solidFill>
                  <a:srgbClr val="000000"/>
                </a:solidFill>
                <a:latin typeface="+mj-lt"/>
                <a:ea typeface="Suisse Int'l Regular" pitchFamily="34" charset="-122"/>
                <a:cs typeface="Suisse Int'l" panose="020B0504000000000000" pitchFamily="34" charset="-78"/>
              </a:rPr>
              <a:t>Click to add Section</a:t>
            </a:r>
          </a:p>
        </p:txBody>
      </p:sp>
      <p:sp>
        <p:nvSpPr>
          <p:cNvPr id="6" name="Text Placeholder 22">
            <a:extLst>
              <a:ext uri="{FF2B5EF4-FFF2-40B4-BE49-F238E27FC236}">
                <a16:creationId xmlns:a16="http://schemas.microsoft.com/office/drawing/2014/main" id="{3F7D431B-4BC4-A3E5-F4F1-3CBE64656C6F}"/>
              </a:ext>
            </a:extLst>
          </p:cNvPr>
          <p:cNvSpPr>
            <a:spLocks noGrp="1"/>
          </p:cNvSpPr>
          <p:nvPr>
            <p:ph type="body" sz="quarter" idx="136" hasCustomPrompt="1"/>
          </p:nvPr>
        </p:nvSpPr>
        <p:spPr>
          <a:xfrm>
            <a:off x="407459" y="910328"/>
            <a:ext cx="7512000" cy="553998"/>
          </a:xfrm>
          <a:prstGeom prst="rect">
            <a:avLst/>
          </a:prstGeom>
        </p:spPr>
        <p:txBody>
          <a:bodyPr wrap="square" lIns="0" tIns="0" rIns="0" bIns="0" anchor="t">
            <a:noAutofit/>
          </a:bodyPr>
          <a:lstStyle>
            <a:lvl1pPr marL="0" indent="0">
              <a:lnSpc>
                <a:spcPct val="100000"/>
              </a:lnSpc>
              <a:buNone/>
              <a:defRPr sz="3600">
                <a:latin typeface="+mj-lt"/>
              </a:defRPr>
            </a:lvl1pPr>
          </a:lstStyle>
          <a:p>
            <a:pPr lvl="0"/>
            <a:r>
              <a:rPr lang="en-US"/>
              <a:t>Click to edit master title style</a:t>
            </a:r>
          </a:p>
        </p:txBody>
      </p:sp>
      <p:sp>
        <p:nvSpPr>
          <p:cNvPr id="9" name="Slide Number Placeholder 4">
            <a:extLst>
              <a:ext uri="{FF2B5EF4-FFF2-40B4-BE49-F238E27FC236}">
                <a16:creationId xmlns:a16="http://schemas.microsoft.com/office/drawing/2014/main" id="{4EE69B1C-E5AF-40BE-B7B1-6392118B934B}"/>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0" name="Symbol zastępczy stopki 1">
            <a:extLst>
              <a:ext uri="{FF2B5EF4-FFF2-40B4-BE49-F238E27FC236}">
                <a16:creationId xmlns:a16="http://schemas.microsoft.com/office/drawing/2014/main" id="{3EFC05DC-0FE4-4738-359D-18E40C37B50D}"/>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Tree>
    <p:extLst>
      <p:ext uri="{BB962C8B-B14F-4D97-AF65-F5344CB8AC3E}">
        <p14:creationId xmlns:p14="http://schemas.microsoft.com/office/powerpoint/2010/main" val="4085767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s">
    <p:bg>
      <p:bgPr>
        <a:solidFill>
          <a:schemeClr val="accent2"/>
        </a:solid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CEABDB6F-69DE-6736-AEFC-DB6AFA212DD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2708574E-B307-DD8F-EBFD-0F03215A914C}"/>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5" name="TextBox 4">
            <a:extLst>
              <a:ext uri="{FF2B5EF4-FFF2-40B4-BE49-F238E27FC236}">
                <a16:creationId xmlns:a16="http://schemas.microsoft.com/office/drawing/2014/main" id="{6DE027F7-FD09-33CC-63B6-1FE931F75F5B}"/>
              </a:ext>
            </a:extLst>
          </p:cNvPr>
          <p:cNvSpPr txBox="1"/>
          <p:nvPr userDrawn="1"/>
        </p:nvSpPr>
        <p:spPr>
          <a:xfrm>
            <a:off x="406402" y="4690191"/>
            <a:ext cx="9319489" cy="1354217"/>
          </a:xfrm>
          <a:prstGeom prst="rect">
            <a:avLst/>
          </a:prstGeom>
          <a:noFill/>
        </p:spPr>
        <p:txBody>
          <a:bodyPr wrap="square" lIns="0" tIns="0" rIns="0" bIns="0" rtlCol="0" anchor="t" anchorCtr="0">
            <a:noAutofit/>
          </a:bodyPr>
          <a:lstStyle>
            <a:lvl1pPr marR="0" lvl="0" indent="0" defTabSz="609660" fontAlgn="auto">
              <a:lnSpc>
                <a:spcPct val="100000"/>
              </a:lnSpc>
              <a:spcBef>
                <a:spcPts val="0"/>
              </a:spcBef>
              <a:spcAft>
                <a:spcPts val="600"/>
              </a:spcAft>
              <a:buClrTx/>
              <a:buSzTx/>
              <a:buFontTx/>
              <a:buNone/>
              <a:tabLst/>
              <a:defRPr sz="5400" kern="0" spc="-67">
                <a:solidFill>
                  <a:schemeClr val="bg1"/>
                </a:solidFill>
                <a:latin typeface="+mj-lt"/>
                <a:ea typeface="Suisse Int'l Regular" pitchFamily="34" charset="-122"/>
                <a:cs typeface="Suisse Int'l Italic" panose="020B0504000000000000" pitchFamily="34" charset="-78"/>
              </a:defRPr>
            </a:lvl1pPr>
          </a:lstStyle>
          <a:p>
            <a:pPr lvl="0"/>
            <a:r>
              <a:rPr lang="en-US" sz="8800"/>
              <a:t>Title Slides</a:t>
            </a:r>
          </a:p>
        </p:txBody>
      </p:sp>
      <p:sp>
        <p:nvSpPr>
          <p:cNvPr id="3" name="Rectangle 2">
            <a:extLst>
              <a:ext uri="{FF2B5EF4-FFF2-40B4-BE49-F238E27FC236}">
                <a16:creationId xmlns:a16="http://schemas.microsoft.com/office/drawing/2014/main" id="{5584FEA6-63EE-CF81-3180-C5A90B0721D4}"/>
              </a:ext>
            </a:extLst>
          </p:cNvPr>
          <p:cNvSpPr/>
          <p:nvPr userDrawn="1"/>
        </p:nvSpPr>
        <p:spPr>
          <a:xfrm>
            <a:off x="0" y="0"/>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
        <p:nvSpPr>
          <p:cNvPr id="4" name="Rectangle 3">
            <a:extLst>
              <a:ext uri="{FF2B5EF4-FFF2-40B4-BE49-F238E27FC236}">
                <a16:creationId xmlns:a16="http://schemas.microsoft.com/office/drawing/2014/main" id="{EF36C795-EDCE-3F0E-6EB3-7640A2155610}"/>
              </a:ext>
            </a:extLst>
          </p:cNvPr>
          <p:cNvSpPr/>
          <p:nvPr userDrawn="1"/>
        </p:nvSpPr>
        <p:spPr>
          <a:xfrm>
            <a:off x="0" y="6453187"/>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Tree>
    <p:extLst>
      <p:ext uri="{BB962C8B-B14F-4D97-AF65-F5344CB8AC3E}">
        <p14:creationId xmlns:p14="http://schemas.microsoft.com/office/powerpoint/2010/main" val="3718357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White">
    <p:bg>
      <p:bgPr>
        <a:solidFill>
          <a:srgbClr val="FFFFFF"/>
        </a:solidFill>
        <a:effectLst/>
      </p:bgPr>
    </p:bg>
    <p:spTree>
      <p:nvGrpSpPr>
        <p:cNvPr id="1" name=""/>
        <p:cNvGrpSpPr/>
        <p:nvPr/>
      </p:nvGrpSpPr>
      <p:grpSpPr>
        <a:xfrm>
          <a:off x="0" y="0"/>
          <a:ext cx="0" cy="0"/>
          <a:chOff x="0" y="0"/>
          <a:chExt cx="0" cy="0"/>
        </a:xfrm>
      </p:grpSpPr>
      <p:pic>
        <p:nvPicPr>
          <p:cNvPr id="13" name="Line 17" descr="preencoded.png">
            <a:extLst>
              <a:ext uri="{FF2B5EF4-FFF2-40B4-BE49-F238E27FC236}">
                <a16:creationId xmlns:a16="http://schemas.microsoft.com/office/drawing/2014/main" id="{C1BA724F-689A-0EFE-2638-7FE0FDE69C04}"/>
              </a:ext>
            </a:extLst>
          </p:cNvPr>
          <p:cNvPicPr>
            <a:picLocks noChangeAspect="1"/>
          </p:cNvPicPr>
          <p:nvPr userDrawn="1"/>
        </p:nvPicPr>
        <p:blipFill>
          <a:blip r:embed="rId2"/>
          <a:srcRect/>
          <a:stretch/>
        </p:blipFill>
        <p:spPr>
          <a:xfrm>
            <a:off x="1568450" y="6126956"/>
            <a:ext cx="6350" cy="323850"/>
          </a:xfrm>
          <a:prstGeom prst="rect">
            <a:avLst/>
          </a:prstGeom>
        </p:spPr>
      </p:pic>
      <p:pic>
        <p:nvPicPr>
          <p:cNvPr id="9" name="Xebia" descr="preencoded.png">
            <a:extLst>
              <a:ext uri="{FF2B5EF4-FFF2-40B4-BE49-F238E27FC236}">
                <a16:creationId xmlns:a16="http://schemas.microsoft.com/office/drawing/2014/main" id="{84AAA107-768C-F4D8-189F-05CE2EF8CF4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12750" y="6122265"/>
            <a:ext cx="989856" cy="317501"/>
          </a:xfrm>
          <a:prstGeom prst="rect">
            <a:avLst/>
          </a:prstGeom>
        </p:spPr>
      </p:pic>
      <p:pic>
        <p:nvPicPr>
          <p:cNvPr id="14" name="Line 18" descr="preencoded.png">
            <a:extLst>
              <a:ext uri="{FF2B5EF4-FFF2-40B4-BE49-F238E27FC236}">
                <a16:creationId xmlns:a16="http://schemas.microsoft.com/office/drawing/2014/main" id="{69CD9203-B5DB-6E83-B2AA-556AA4178C4C}"/>
              </a:ext>
            </a:extLst>
          </p:cNvPr>
          <p:cNvPicPr preferRelativeResize="0">
            <a:picLocks/>
          </p:cNvPicPr>
          <p:nvPr userDrawn="1"/>
        </p:nvPicPr>
        <p:blipFill>
          <a:blip r:embed="rId5"/>
          <a:srcRect/>
          <a:stretch/>
        </p:blipFill>
        <p:spPr>
          <a:xfrm>
            <a:off x="406400" y="5835029"/>
            <a:ext cx="6554400" cy="2400"/>
          </a:xfrm>
          <a:prstGeom prst="rect">
            <a:avLst/>
          </a:prstGeom>
        </p:spPr>
      </p:pic>
      <p:pic>
        <p:nvPicPr>
          <p:cNvPr id="15" name="Line 14" descr="preencoded.png">
            <a:extLst>
              <a:ext uri="{FF2B5EF4-FFF2-40B4-BE49-F238E27FC236}">
                <a16:creationId xmlns:a16="http://schemas.microsoft.com/office/drawing/2014/main" id="{C0ED3328-227A-3A38-865E-2787DEFEC84E}"/>
              </a:ext>
            </a:extLst>
          </p:cNvPr>
          <p:cNvPicPr preferRelativeResize="0">
            <a:picLocks/>
          </p:cNvPicPr>
          <p:nvPr userDrawn="1"/>
        </p:nvPicPr>
        <p:blipFill>
          <a:blip r:embed="rId6"/>
          <a:srcRect/>
          <a:stretch/>
        </p:blipFill>
        <p:spPr>
          <a:xfrm>
            <a:off x="406400" y="698500"/>
            <a:ext cx="6554400" cy="2400"/>
          </a:xfrm>
          <a:prstGeom prst="rect">
            <a:avLst/>
          </a:prstGeom>
        </p:spPr>
      </p:pic>
      <p:sp>
        <p:nvSpPr>
          <p:cNvPr id="10" name="Picture Placeholder 8">
            <a:extLst>
              <a:ext uri="{FF2B5EF4-FFF2-40B4-BE49-F238E27FC236}">
                <a16:creationId xmlns:a16="http://schemas.microsoft.com/office/drawing/2014/main" id="{8FC3B2CF-7DE5-4E11-6B3F-02E6AF2264C6}"/>
              </a:ext>
            </a:extLst>
          </p:cNvPr>
          <p:cNvSpPr>
            <a:spLocks noGrp="1"/>
          </p:cNvSpPr>
          <p:nvPr>
            <p:ph type="pic" sz="quarter" idx="163"/>
          </p:nvPr>
        </p:nvSpPr>
        <p:spPr>
          <a:xfrm>
            <a:off x="7162798" y="408054"/>
            <a:ext cx="4621786" cy="6042753"/>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1333">
                <a:solidFill>
                  <a:schemeClr val="bg1"/>
                </a:solidFill>
              </a:defRPr>
            </a:lvl1pPr>
          </a:lstStyle>
          <a:p>
            <a:pPr marL="0" lvl="0" indent="0">
              <a:buNone/>
            </a:pPr>
            <a:r>
              <a:rPr lang="en-GB"/>
              <a:t>Click icon to add picture</a:t>
            </a:r>
            <a:endParaRPr lang="en-US"/>
          </a:p>
        </p:txBody>
      </p:sp>
      <p:sp>
        <p:nvSpPr>
          <p:cNvPr id="7" name="Data">
            <a:extLst>
              <a:ext uri="{FF2B5EF4-FFF2-40B4-BE49-F238E27FC236}">
                <a16:creationId xmlns:a16="http://schemas.microsoft.com/office/drawing/2014/main" id="{1AE33596-EE19-BB0B-9607-613EB113938E}"/>
              </a:ext>
            </a:extLst>
          </p:cNvPr>
          <p:cNvSpPr>
            <a:spLocks noGrp="1"/>
          </p:cNvSpPr>
          <p:nvPr>
            <p:ph type="body" idx="106" hasCustomPrompt="1"/>
          </p:nvPr>
        </p:nvSpPr>
        <p:spPr>
          <a:xfrm>
            <a:off x="406399" y="408054"/>
            <a:ext cx="5572800"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6" name="Speaker">
            <a:extLst>
              <a:ext uri="{FF2B5EF4-FFF2-40B4-BE49-F238E27FC236}">
                <a16:creationId xmlns:a16="http://schemas.microsoft.com/office/drawing/2014/main" id="{0E7E42FF-6253-4F58-C5A7-44E1CBB8CEAA}"/>
              </a:ext>
            </a:extLst>
          </p:cNvPr>
          <p:cNvSpPr>
            <a:spLocks noGrp="1"/>
          </p:cNvSpPr>
          <p:nvPr>
            <p:ph type="body" idx="107" hasCustomPrompt="1"/>
          </p:nvPr>
        </p:nvSpPr>
        <p:spPr>
          <a:xfrm>
            <a:off x="427774" y="3155895"/>
            <a:ext cx="5572800" cy="208390"/>
          </a:xfrm>
          <a:prstGeom prst="rect">
            <a:avLst/>
          </a:prstGeom>
          <a:noFill/>
          <a:ln/>
        </p:spPr>
        <p:txBody>
          <a:bodyPr wrap="square" lIns="0" tIns="0" rIns="0" bIns="0" rtlCol="0" anchor="t" anchorCtr="0">
            <a:spAutoFit/>
          </a:bodyPr>
          <a:lstStyle>
            <a:lvl1pPr marL="0" marR="0" indent="0" algn="l" defTabSz="609660" rtl="0" eaLnBrk="1" fontAlgn="auto" latinLnBrk="0" hangingPunct="1">
              <a:lnSpc>
                <a:spcPct val="100000"/>
              </a:lnSpc>
              <a:spcBef>
                <a:spcPts val="448"/>
              </a:spcBef>
              <a:spcAft>
                <a:spcPts val="0"/>
              </a:spcAft>
              <a:buClrTx/>
              <a:buSzTx/>
              <a:buFont typeface="Arial" pitchFamily="34" charset="0"/>
              <a:buNone/>
              <a:tabLst/>
              <a:defRPr lang="en-US" sz="1867" kern="0" spc="0" dirty="0">
                <a:solidFill>
                  <a:schemeClr val="tx1"/>
                </a:solidFill>
                <a:latin typeface="+mn-lt"/>
                <a:ea typeface="Arial" panose="020B0604020202020204" pitchFamily="34" charset="0"/>
                <a:cs typeface="Arial" panose="020B0604020202020204" pitchFamily="34" charset="0"/>
              </a:defRPr>
            </a:lvl1pPr>
          </a:lstStyle>
          <a:p>
            <a:pPr marL="0" marR="0" lvl="0" indent="0" algn="l" defTabSz="609660" rtl="0" eaLnBrk="1" fontAlgn="auto" latinLnBrk="0" hangingPunct="1">
              <a:lnSpc>
                <a:spcPts val="1600"/>
              </a:lnSpc>
              <a:spcBef>
                <a:spcPct val="20000"/>
              </a:spcBef>
              <a:spcAft>
                <a:spcPts val="0"/>
              </a:spcAft>
              <a:buClrTx/>
              <a:buSzTx/>
              <a:buFont typeface="Arial" pitchFamily="34" charset="0"/>
              <a:buNone/>
              <a:tabLst/>
              <a:defRPr/>
            </a:pPr>
            <a:r>
              <a:rPr lang="en-US"/>
              <a:t>Click to edit subtitle style</a:t>
            </a:r>
            <a:endParaRPr lang="en-US" sz="1250"/>
          </a:p>
        </p:txBody>
      </p:sp>
      <p:sp>
        <p:nvSpPr>
          <p:cNvPr id="5" name="Speaker">
            <a:extLst>
              <a:ext uri="{FF2B5EF4-FFF2-40B4-BE49-F238E27FC236}">
                <a16:creationId xmlns:a16="http://schemas.microsoft.com/office/drawing/2014/main" id="{3B324832-34A8-3BD8-F91B-6E59EC0DCE03}"/>
              </a:ext>
            </a:extLst>
          </p:cNvPr>
          <p:cNvSpPr>
            <a:spLocks noGrp="1"/>
          </p:cNvSpPr>
          <p:nvPr>
            <p:ph type="body" idx="164" hasCustomPrompt="1"/>
          </p:nvPr>
        </p:nvSpPr>
        <p:spPr>
          <a:xfrm>
            <a:off x="1777998" y="6185998"/>
            <a:ext cx="4228800" cy="205185"/>
          </a:xfrm>
          <a:prstGeom prst="rect">
            <a:avLst/>
          </a:prstGeom>
          <a:noFill/>
          <a:ln/>
        </p:spPr>
        <p:txBody>
          <a:bodyPr wrap="square" lIns="0" tIns="0" rIns="0" bIns="0" rtlCol="0" anchor="ctr" anchorCtr="0">
            <a:noAutofit/>
          </a:bodyPr>
          <a:lstStyle>
            <a:lvl1pPr marL="0" indent="0" algn="l">
              <a:lnSpc>
                <a:spcPts val="1600"/>
              </a:lnSpc>
              <a:spcBef>
                <a:spcPts val="16"/>
              </a:spcBef>
              <a:buNone/>
              <a:defRPr lang="en-US" sz="1253" kern="0" spc="0" dirty="0">
                <a:solidFill>
                  <a:schemeClr val="tx1"/>
                </a:solidFill>
                <a:latin typeface="+mn-lt"/>
                <a:ea typeface="Arial" panose="020B0604020202020204" pitchFamily="34" charset="0"/>
                <a:cs typeface="Arial" panose="020B0604020202020204" pitchFamily="34" charset="0"/>
              </a:defRPr>
            </a:lvl1pPr>
          </a:lstStyle>
          <a:p>
            <a:pPr lvl="0"/>
            <a:r>
              <a:rPr lang="en-US" sz="1333"/>
              <a:t>[Speaker Name] • [Subtitle]</a:t>
            </a:r>
            <a:endParaRPr lang="en-US"/>
          </a:p>
        </p:txBody>
      </p:sp>
      <p:sp>
        <p:nvSpPr>
          <p:cNvPr id="2" name="Title 2">
            <a:extLst>
              <a:ext uri="{FF2B5EF4-FFF2-40B4-BE49-F238E27FC236}">
                <a16:creationId xmlns:a16="http://schemas.microsoft.com/office/drawing/2014/main" id="{387F77E0-00D3-4906-BAC5-6EFBAA37D13F}"/>
              </a:ext>
            </a:extLst>
          </p:cNvPr>
          <p:cNvSpPr>
            <a:spLocks noGrp="1"/>
          </p:cNvSpPr>
          <p:nvPr>
            <p:ph type="title" hasCustomPrompt="1"/>
          </p:nvPr>
        </p:nvSpPr>
        <p:spPr>
          <a:xfrm>
            <a:off x="427775" y="902396"/>
            <a:ext cx="5571919" cy="1867178"/>
          </a:xfrm>
          <a:prstGeom prst="rect">
            <a:avLst/>
          </a:prstGeom>
          <a:noFill/>
        </p:spPr>
        <p:txBody>
          <a:bodyPr wrap="square" lIns="0" tIns="0" rIns="0" bIns="0" rtlCol="0" anchor="t" anchorCtr="0">
            <a:noAutofit/>
          </a:bodyPr>
          <a:lstStyle>
            <a:lvl1pPr algn="l">
              <a:defRPr lang="en-US" sz="4800" kern="0" spc="-67">
                <a:solidFill>
                  <a:schemeClr val="tx1"/>
                </a:solidFill>
                <a:ea typeface="Suisse Int'l Regular" pitchFamily="34" charset="-122"/>
                <a:cs typeface="Suisse Int'l Italic" panose="020B0504000000000000" pitchFamily="34" charset="-78"/>
              </a:defRPr>
            </a:lvl1pPr>
          </a:lstStyle>
          <a:p>
            <a:pPr marL="0" marR="0" lvl="0" indent="0" algn="l" fontAlgn="auto">
              <a:lnSpc>
                <a:spcPct val="100000"/>
              </a:lnSpc>
              <a:spcBef>
                <a:spcPts val="0"/>
              </a:spcBef>
              <a:spcAft>
                <a:spcPts val="600"/>
              </a:spcAft>
              <a:buClrTx/>
              <a:buSzTx/>
              <a:buFontTx/>
              <a:tabLst/>
            </a:pPr>
            <a:r>
              <a:rPr lang="en-US"/>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p:bg>
      <p:bgPr>
        <a:solidFill>
          <a:srgbClr val="150027"/>
        </a:solidFill>
        <a:effectLst/>
      </p:bgPr>
    </p:bg>
    <p:spTree>
      <p:nvGrpSpPr>
        <p:cNvPr id="1" name=""/>
        <p:cNvGrpSpPr/>
        <p:nvPr/>
      </p:nvGrpSpPr>
      <p:grpSpPr>
        <a:xfrm>
          <a:off x="0" y="0"/>
          <a:ext cx="0" cy="0"/>
          <a:chOff x="0" y="0"/>
          <a:chExt cx="0" cy="0"/>
        </a:xfrm>
      </p:grpSpPr>
      <p:sp>
        <p:nvSpPr>
          <p:cNvPr id="9" name="Text 0"/>
          <p:cNvSpPr>
            <a:spLocks noGrp="1"/>
          </p:cNvSpPr>
          <p:nvPr>
            <p:ph type="body" idx="107" hasCustomPrompt="1"/>
          </p:nvPr>
        </p:nvSpPr>
        <p:spPr>
          <a:xfrm>
            <a:off x="1771649" y="6201585"/>
            <a:ext cx="4228800" cy="188898"/>
          </a:xfrm>
          <a:prstGeom prst="rect">
            <a:avLst/>
          </a:prstGeom>
          <a:noFill/>
          <a:ln/>
        </p:spPr>
        <p:txBody>
          <a:bodyPr wrap="square" lIns="0" tIns="0" rIns="0" bIns="0" rtlCol="0" anchor="b">
            <a:noAutofit/>
          </a:bodyPr>
          <a:lstStyle>
            <a:lvl1pPr marL="0" indent="0" algn="l">
              <a:lnSpc>
                <a:spcPct val="100000"/>
              </a:lnSpc>
              <a:buNone/>
              <a:defRPr lang="en-US" sz="1250" kern="0" spc="0" dirty="0">
                <a:solidFill>
                  <a:srgbClr val="FFFFFF"/>
                </a:solidFill>
                <a:latin typeface="+mn-lt"/>
                <a:ea typeface="Arial" panose="020B0604020202020204" pitchFamily="34" charset="0"/>
                <a:cs typeface="Arial" panose="020B0604020202020204" pitchFamily="34" charset="0"/>
              </a:defRPr>
            </a:lvl1pPr>
          </a:lstStyle>
          <a:p>
            <a:pPr lvl="0"/>
            <a:r>
              <a:rPr lang="en-US" sz="1200"/>
              <a:t>[Speaker Name] • [Subtitle]</a:t>
            </a:r>
            <a:endParaRPr lang="en-US"/>
          </a:p>
        </p:txBody>
      </p:sp>
      <p:pic>
        <p:nvPicPr>
          <p:cNvPr id="11" name="Line 17" descr="preencoded.png">
            <a:extLst>
              <a:ext uri="{FF2B5EF4-FFF2-40B4-BE49-F238E27FC236}">
                <a16:creationId xmlns:a16="http://schemas.microsoft.com/office/drawing/2014/main" id="{383FA439-76AC-F189-A59C-F87FC58181FD}"/>
              </a:ext>
            </a:extLst>
          </p:cNvPr>
          <p:cNvPicPr>
            <a:picLocks noChangeAspect="1"/>
          </p:cNvPicPr>
          <p:nvPr userDrawn="1"/>
        </p:nvPicPr>
        <p:blipFill>
          <a:blip r:embed="rId2"/>
          <a:srcRect/>
          <a:stretch/>
        </p:blipFill>
        <p:spPr>
          <a:xfrm>
            <a:off x="1568450" y="6126956"/>
            <a:ext cx="6350" cy="323850"/>
          </a:xfrm>
          <a:prstGeom prst="rect">
            <a:avLst/>
          </a:prstGeom>
        </p:spPr>
      </p:pic>
      <p:pic>
        <p:nvPicPr>
          <p:cNvPr id="12" name="Line 18" descr="preencoded.png">
            <a:extLst>
              <a:ext uri="{FF2B5EF4-FFF2-40B4-BE49-F238E27FC236}">
                <a16:creationId xmlns:a16="http://schemas.microsoft.com/office/drawing/2014/main" id="{1E3E4597-07AE-4134-FA2B-F8E15146CD36}"/>
              </a:ext>
            </a:extLst>
          </p:cNvPr>
          <p:cNvPicPr preferRelativeResize="0">
            <a:picLocks/>
          </p:cNvPicPr>
          <p:nvPr userDrawn="1"/>
        </p:nvPicPr>
        <p:blipFill>
          <a:blip r:embed="rId3"/>
          <a:srcRect/>
          <a:stretch/>
        </p:blipFill>
        <p:spPr>
          <a:xfrm>
            <a:off x="406400" y="5835029"/>
            <a:ext cx="6554400" cy="2400"/>
          </a:xfrm>
          <a:prstGeom prst="rect">
            <a:avLst/>
          </a:prstGeom>
        </p:spPr>
      </p:pic>
      <p:pic>
        <p:nvPicPr>
          <p:cNvPr id="13" name="Line 14" descr="preencoded.png">
            <a:extLst>
              <a:ext uri="{FF2B5EF4-FFF2-40B4-BE49-F238E27FC236}">
                <a16:creationId xmlns:a16="http://schemas.microsoft.com/office/drawing/2014/main" id="{6C586A9A-7F4D-F440-9C10-7182DB8A8374}"/>
              </a:ext>
            </a:extLst>
          </p:cNvPr>
          <p:cNvPicPr preferRelativeResize="0">
            <a:picLocks/>
          </p:cNvPicPr>
          <p:nvPr userDrawn="1"/>
        </p:nvPicPr>
        <p:blipFill>
          <a:blip r:embed="rId4"/>
          <a:srcRect/>
          <a:stretch/>
        </p:blipFill>
        <p:spPr>
          <a:xfrm>
            <a:off x="406400" y="698500"/>
            <a:ext cx="6553200" cy="2400"/>
          </a:xfrm>
          <a:prstGeom prst="rect">
            <a:avLst/>
          </a:prstGeom>
        </p:spPr>
      </p:pic>
      <p:pic>
        <p:nvPicPr>
          <p:cNvPr id="14" name="Xebia" descr="preencoded.png">
            <a:extLst>
              <a:ext uri="{FF2B5EF4-FFF2-40B4-BE49-F238E27FC236}">
                <a16:creationId xmlns:a16="http://schemas.microsoft.com/office/drawing/2014/main" id="{7FFF8452-048E-2E61-DDCA-EAC987835D0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12750" y="6122265"/>
            <a:ext cx="989856" cy="317501"/>
          </a:xfrm>
          <a:prstGeom prst="rect">
            <a:avLst/>
          </a:prstGeom>
        </p:spPr>
      </p:pic>
      <p:sp>
        <p:nvSpPr>
          <p:cNvPr id="7" name="Picture Placeholder 8">
            <a:extLst>
              <a:ext uri="{FF2B5EF4-FFF2-40B4-BE49-F238E27FC236}">
                <a16:creationId xmlns:a16="http://schemas.microsoft.com/office/drawing/2014/main" id="{03AB268C-6A9B-EBFF-2330-CED7F86B1F97}"/>
              </a:ext>
            </a:extLst>
          </p:cNvPr>
          <p:cNvSpPr>
            <a:spLocks noGrp="1"/>
          </p:cNvSpPr>
          <p:nvPr>
            <p:ph type="pic" sz="quarter" idx="163"/>
          </p:nvPr>
        </p:nvSpPr>
        <p:spPr>
          <a:xfrm>
            <a:off x="7162798" y="408053"/>
            <a:ext cx="4621786" cy="6045664"/>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rgbClr val="130025"/>
                </a:solidFill>
              </a:defRPr>
            </a:lvl1pPr>
          </a:lstStyle>
          <a:p>
            <a:pPr marL="0" lvl="0" indent="0">
              <a:buNone/>
            </a:pPr>
            <a:r>
              <a:rPr lang="en-GB"/>
              <a:t>Click icon to add picture</a:t>
            </a:r>
            <a:endParaRPr lang="en-US"/>
          </a:p>
        </p:txBody>
      </p:sp>
      <p:sp>
        <p:nvSpPr>
          <p:cNvPr id="3" name="Text 0">
            <a:extLst>
              <a:ext uri="{FF2B5EF4-FFF2-40B4-BE49-F238E27FC236}">
                <a16:creationId xmlns:a16="http://schemas.microsoft.com/office/drawing/2014/main" id="{67DE5614-C546-3912-2494-D1E50117F9DB}"/>
              </a:ext>
            </a:extLst>
          </p:cNvPr>
          <p:cNvSpPr>
            <a:spLocks noGrp="1"/>
          </p:cNvSpPr>
          <p:nvPr>
            <p:ph type="body" idx="106" hasCustomPrompt="1"/>
          </p:nvPr>
        </p:nvSpPr>
        <p:spPr>
          <a:xfrm>
            <a:off x="406400" y="408054"/>
            <a:ext cx="5572800" cy="232628"/>
          </a:xfrm>
          <a:prstGeom prst="rect">
            <a:avLst/>
          </a:prstGeom>
          <a:noFill/>
          <a:ln/>
        </p:spPr>
        <p:txBody>
          <a:bodyPr wrap="square" lIns="0" tIns="0" rIns="0" bIns="0" rtlCol="0" anchor="t">
            <a:spAutoFit/>
          </a:bodyPr>
          <a:lstStyle>
            <a:lvl1pPr marL="0" indent="0" algn="l">
              <a:lnSpc>
                <a:spcPct val="1000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6" name="Speaker">
            <a:extLst>
              <a:ext uri="{FF2B5EF4-FFF2-40B4-BE49-F238E27FC236}">
                <a16:creationId xmlns:a16="http://schemas.microsoft.com/office/drawing/2014/main" id="{622046C3-8740-6113-D43C-5E780BFF9079}"/>
              </a:ext>
            </a:extLst>
          </p:cNvPr>
          <p:cNvSpPr>
            <a:spLocks noGrp="1"/>
          </p:cNvSpPr>
          <p:nvPr>
            <p:ph type="body" idx="164" hasCustomPrompt="1"/>
          </p:nvPr>
        </p:nvSpPr>
        <p:spPr>
          <a:xfrm>
            <a:off x="427774" y="3155895"/>
            <a:ext cx="5572800" cy="208390"/>
          </a:xfrm>
          <a:prstGeom prst="rect">
            <a:avLst/>
          </a:prstGeom>
          <a:noFill/>
          <a:ln/>
        </p:spPr>
        <p:txBody>
          <a:bodyPr wrap="square" lIns="0" tIns="0" rIns="0" bIns="0" rtlCol="0" anchor="t" anchorCtr="0">
            <a:noAutofit/>
          </a:bodyPr>
          <a:lstStyle>
            <a:lvl1pPr marL="0" marR="0" indent="0" algn="l" defTabSz="609660" rtl="0" eaLnBrk="1" fontAlgn="auto" latinLnBrk="0" hangingPunct="1">
              <a:lnSpc>
                <a:spcPct val="100000"/>
              </a:lnSpc>
              <a:spcBef>
                <a:spcPts val="448"/>
              </a:spcBef>
              <a:spcAft>
                <a:spcPts val="0"/>
              </a:spcAft>
              <a:buClrTx/>
              <a:buSzTx/>
              <a:buFont typeface="Arial" pitchFamily="34" charset="0"/>
              <a:buNone/>
              <a:tabLst/>
              <a:defRPr lang="en-US" sz="1867" kern="0" spc="0" dirty="0">
                <a:solidFill>
                  <a:schemeClr val="bg1"/>
                </a:solidFill>
                <a:latin typeface="+mn-lt"/>
                <a:ea typeface="Arial" panose="020B0604020202020204" pitchFamily="34" charset="0"/>
                <a:cs typeface="Arial" panose="020B0604020202020204" pitchFamily="34" charset="0"/>
              </a:defRPr>
            </a:lvl1pPr>
          </a:lstStyle>
          <a:p>
            <a:pPr marL="0" marR="0" lvl="0" indent="0" algn="l" defTabSz="609660" rtl="0" eaLnBrk="1" fontAlgn="auto" latinLnBrk="0" hangingPunct="1">
              <a:lnSpc>
                <a:spcPts val="1600"/>
              </a:lnSpc>
              <a:spcBef>
                <a:spcPct val="20000"/>
              </a:spcBef>
              <a:spcAft>
                <a:spcPts val="0"/>
              </a:spcAft>
              <a:buClrTx/>
              <a:buSzTx/>
              <a:buFont typeface="Arial" pitchFamily="34" charset="0"/>
              <a:buNone/>
              <a:tabLst/>
              <a:defRPr/>
            </a:pPr>
            <a:r>
              <a:rPr lang="en-US"/>
              <a:t>Click to edit subtitle style</a:t>
            </a:r>
            <a:endParaRPr lang="en-US" sz="1250"/>
          </a:p>
        </p:txBody>
      </p:sp>
      <p:sp>
        <p:nvSpPr>
          <p:cNvPr id="8" name="Title 2">
            <a:extLst>
              <a:ext uri="{FF2B5EF4-FFF2-40B4-BE49-F238E27FC236}">
                <a16:creationId xmlns:a16="http://schemas.microsoft.com/office/drawing/2014/main" id="{EEA246D1-021D-3BAA-C255-B653E97AD3DB}"/>
              </a:ext>
            </a:extLst>
          </p:cNvPr>
          <p:cNvSpPr>
            <a:spLocks noGrp="1"/>
          </p:cNvSpPr>
          <p:nvPr>
            <p:ph type="title" hasCustomPrompt="1"/>
          </p:nvPr>
        </p:nvSpPr>
        <p:spPr>
          <a:xfrm>
            <a:off x="427775" y="902396"/>
            <a:ext cx="5571919" cy="1867178"/>
          </a:xfrm>
          <a:prstGeom prst="rect">
            <a:avLst/>
          </a:prstGeom>
          <a:noFill/>
        </p:spPr>
        <p:txBody>
          <a:bodyPr wrap="square" lIns="0" tIns="0" rIns="0" bIns="0" rtlCol="0" anchor="t" anchorCtr="0">
            <a:noAutofit/>
          </a:bodyPr>
          <a:lstStyle>
            <a:lvl1pPr algn="l">
              <a:defRPr lang="en-US" sz="4800" kern="0" spc="-67">
                <a:solidFill>
                  <a:schemeClr val="bg1"/>
                </a:solidFill>
                <a:ea typeface="Suisse Int'l Regular" pitchFamily="34" charset="-122"/>
                <a:cs typeface="Suisse Int'l Italic" panose="020B0504000000000000" pitchFamily="34" charset="-78"/>
              </a:defRPr>
            </a:lvl1pPr>
          </a:lstStyle>
          <a:p>
            <a:pPr marL="0" marR="0" lvl="0" indent="0" algn="l" fontAlgn="auto">
              <a:lnSpc>
                <a:spcPct val="100000"/>
              </a:lnSpc>
              <a:spcBef>
                <a:spcPts val="0"/>
              </a:spcBef>
              <a:spcAft>
                <a:spcPts val="600"/>
              </a:spcAft>
              <a:buClrTx/>
              <a:buSzTx/>
              <a:buFontTx/>
              <a:tabLst/>
            </a:pPr>
            <a:r>
              <a:rPr lang="en-US"/>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Grey">
    <p:bg>
      <p:bgPr>
        <a:solidFill>
          <a:srgbClr val="E3E3E6"/>
        </a:solidFill>
        <a:effectLst/>
      </p:bgPr>
    </p:bg>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0E7E42FF-6253-4F58-C5A7-44E1CBB8CEAA}"/>
              </a:ext>
            </a:extLst>
          </p:cNvPr>
          <p:cNvSpPr>
            <a:spLocks noGrp="1"/>
          </p:cNvSpPr>
          <p:nvPr>
            <p:ph type="body" idx="107" hasCustomPrompt="1"/>
          </p:nvPr>
        </p:nvSpPr>
        <p:spPr>
          <a:xfrm>
            <a:off x="1771650" y="6201583"/>
            <a:ext cx="4228800" cy="188898"/>
          </a:xfrm>
          <a:prstGeom prst="rect">
            <a:avLst/>
          </a:prstGeom>
          <a:noFill/>
          <a:ln/>
        </p:spPr>
        <p:txBody>
          <a:bodyPr wrap="square" lIns="0" tIns="0" rIns="0" bIns="0" rtlCol="0" anchor="b">
            <a:noAutofit/>
          </a:bodyPr>
          <a:lstStyle>
            <a:lvl1pPr marL="0" indent="0" algn="l">
              <a:lnSpc>
                <a:spcPct val="100000"/>
              </a:lnSpc>
              <a:buNone/>
              <a:defRPr lang="en-US" sz="1250" kern="0" spc="0" dirty="0">
                <a:solidFill>
                  <a:schemeClr val="tx1"/>
                </a:solidFill>
                <a:latin typeface="+mn-lt"/>
                <a:ea typeface="Arial" panose="020B0604020202020204" pitchFamily="34" charset="0"/>
                <a:cs typeface="Arial" panose="020B0604020202020204" pitchFamily="34" charset="0"/>
              </a:defRPr>
            </a:lvl1pPr>
          </a:lstStyle>
          <a:p>
            <a:pPr lvl="0"/>
            <a:r>
              <a:rPr lang="en-US" sz="1200"/>
              <a:t>[Speaker Name] • [Subtitle]</a:t>
            </a:r>
            <a:endParaRPr lang="en-US"/>
          </a:p>
        </p:txBody>
      </p:sp>
      <p:pic>
        <p:nvPicPr>
          <p:cNvPr id="13" name="Line 17" descr="preencoded.png">
            <a:extLst>
              <a:ext uri="{FF2B5EF4-FFF2-40B4-BE49-F238E27FC236}">
                <a16:creationId xmlns:a16="http://schemas.microsoft.com/office/drawing/2014/main" id="{C1BA724F-689A-0EFE-2638-7FE0FDE69C04}"/>
              </a:ext>
            </a:extLst>
          </p:cNvPr>
          <p:cNvPicPr>
            <a:picLocks noChangeAspect="1"/>
          </p:cNvPicPr>
          <p:nvPr userDrawn="1"/>
        </p:nvPicPr>
        <p:blipFill>
          <a:blip r:embed="rId2"/>
          <a:srcRect/>
          <a:stretch/>
        </p:blipFill>
        <p:spPr>
          <a:xfrm>
            <a:off x="1568450" y="6126956"/>
            <a:ext cx="6350" cy="323850"/>
          </a:xfrm>
          <a:prstGeom prst="rect">
            <a:avLst/>
          </a:prstGeom>
        </p:spPr>
      </p:pic>
      <p:pic>
        <p:nvPicPr>
          <p:cNvPr id="14" name="Line 18" descr="preencoded.png">
            <a:extLst>
              <a:ext uri="{FF2B5EF4-FFF2-40B4-BE49-F238E27FC236}">
                <a16:creationId xmlns:a16="http://schemas.microsoft.com/office/drawing/2014/main" id="{69CD9203-B5DB-6E83-B2AA-556AA4178C4C}"/>
              </a:ext>
            </a:extLst>
          </p:cNvPr>
          <p:cNvPicPr preferRelativeResize="0">
            <a:picLocks/>
          </p:cNvPicPr>
          <p:nvPr userDrawn="1"/>
        </p:nvPicPr>
        <p:blipFill>
          <a:blip r:embed="rId3"/>
          <a:srcRect/>
          <a:stretch/>
        </p:blipFill>
        <p:spPr>
          <a:xfrm>
            <a:off x="406400" y="5835029"/>
            <a:ext cx="6554400" cy="2400"/>
          </a:xfrm>
          <a:prstGeom prst="rect">
            <a:avLst/>
          </a:prstGeom>
        </p:spPr>
      </p:pic>
      <p:pic>
        <p:nvPicPr>
          <p:cNvPr id="15" name="Line 14" descr="preencoded.png">
            <a:extLst>
              <a:ext uri="{FF2B5EF4-FFF2-40B4-BE49-F238E27FC236}">
                <a16:creationId xmlns:a16="http://schemas.microsoft.com/office/drawing/2014/main" id="{C0ED3328-227A-3A38-865E-2787DEFEC84E}"/>
              </a:ext>
            </a:extLst>
          </p:cNvPr>
          <p:cNvPicPr preferRelativeResize="0">
            <a:picLocks/>
          </p:cNvPicPr>
          <p:nvPr userDrawn="1"/>
        </p:nvPicPr>
        <p:blipFill>
          <a:blip r:embed="rId4"/>
          <a:srcRect/>
          <a:stretch/>
        </p:blipFill>
        <p:spPr>
          <a:xfrm>
            <a:off x="406400" y="698500"/>
            <a:ext cx="6553200" cy="2400"/>
          </a:xfrm>
          <a:prstGeom prst="rect">
            <a:avLst/>
          </a:prstGeom>
        </p:spPr>
      </p:pic>
      <p:pic>
        <p:nvPicPr>
          <p:cNvPr id="9" name="Xebia" descr="preencoded.png">
            <a:extLst>
              <a:ext uri="{FF2B5EF4-FFF2-40B4-BE49-F238E27FC236}">
                <a16:creationId xmlns:a16="http://schemas.microsoft.com/office/drawing/2014/main" id="{84AAA107-768C-F4D8-189F-05CE2EF8CF4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12750" y="6122265"/>
            <a:ext cx="989856" cy="317501"/>
          </a:xfrm>
          <a:prstGeom prst="rect">
            <a:avLst/>
          </a:prstGeom>
        </p:spPr>
      </p:pic>
      <p:sp>
        <p:nvSpPr>
          <p:cNvPr id="10" name="Picture Placeholder 8">
            <a:extLst>
              <a:ext uri="{FF2B5EF4-FFF2-40B4-BE49-F238E27FC236}">
                <a16:creationId xmlns:a16="http://schemas.microsoft.com/office/drawing/2014/main" id="{8FC3B2CF-7DE5-4E11-6B3F-02E6AF2264C6}"/>
              </a:ext>
            </a:extLst>
          </p:cNvPr>
          <p:cNvSpPr>
            <a:spLocks noGrp="1"/>
          </p:cNvSpPr>
          <p:nvPr>
            <p:ph type="pic" sz="quarter" idx="163"/>
          </p:nvPr>
        </p:nvSpPr>
        <p:spPr>
          <a:xfrm>
            <a:off x="7162798" y="401374"/>
            <a:ext cx="4621786" cy="6049433"/>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rgbClr val="E3E3E6"/>
                </a:solidFill>
              </a:defRPr>
            </a:lvl1pPr>
          </a:lstStyle>
          <a:p>
            <a:pPr marL="0" lvl="0" indent="0">
              <a:buNone/>
            </a:pPr>
            <a:r>
              <a:rPr lang="en-GB"/>
              <a:t>Click icon to add picture</a:t>
            </a:r>
            <a:endParaRPr lang="en-US"/>
          </a:p>
        </p:txBody>
      </p:sp>
      <p:sp>
        <p:nvSpPr>
          <p:cNvPr id="7" name="Text 0">
            <a:extLst>
              <a:ext uri="{FF2B5EF4-FFF2-40B4-BE49-F238E27FC236}">
                <a16:creationId xmlns:a16="http://schemas.microsoft.com/office/drawing/2014/main" id="{1AE33596-EE19-BB0B-9607-613EB113938E}"/>
              </a:ext>
            </a:extLst>
          </p:cNvPr>
          <p:cNvSpPr>
            <a:spLocks noGrp="1"/>
          </p:cNvSpPr>
          <p:nvPr>
            <p:ph type="body" idx="106" hasCustomPrompt="1"/>
          </p:nvPr>
        </p:nvSpPr>
        <p:spPr>
          <a:xfrm>
            <a:off x="406400" y="408054"/>
            <a:ext cx="5572800" cy="232628"/>
          </a:xfrm>
          <a:prstGeom prst="rect">
            <a:avLst/>
          </a:prstGeom>
          <a:noFill/>
          <a:ln/>
        </p:spPr>
        <p:txBody>
          <a:bodyPr wrap="square" lIns="0" tIns="0" rIns="0" bIns="0" rtlCol="0" anchor="t">
            <a:noAutofit/>
          </a:bodyPr>
          <a:lstStyle>
            <a:lvl1pPr marL="0" indent="0" algn="l">
              <a:lnSpc>
                <a:spcPct val="1000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4" name="Speaker">
            <a:extLst>
              <a:ext uri="{FF2B5EF4-FFF2-40B4-BE49-F238E27FC236}">
                <a16:creationId xmlns:a16="http://schemas.microsoft.com/office/drawing/2014/main" id="{46CD3F3A-B980-1457-8D45-BCFC9C84AF97}"/>
              </a:ext>
            </a:extLst>
          </p:cNvPr>
          <p:cNvSpPr>
            <a:spLocks noGrp="1"/>
          </p:cNvSpPr>
          <p:nvPr>
            <p:ph type="body" idx="164" hasCustomPrompt="1"/>
          </p:nvPr>
        </p:nvSpPr>
        <p:spPr>
          <a:xfrm>
            <a:off x="427774" y="3155895"/>
            <a:ext cx="5572800" cy="208390"/>
          </a:xfrm>
          <a:prstGeom prst="rect">
            <a:avLst/>
          </a:prstGeom>
          <a:noFill/>
          <a:ln/>
        </p:spPr>
        <p:txBody>
          <a:bodyPr wrap="square" lIns="0" tIns="0" rIns="0" bIns="0" rtlCol="0" anchor="t" anchorCtr="0">
            <a:noAutofit/>
          </a:bodyPr>
          <a:lstStyle>
            <a:lvl1pPr marL="0" marR="0" indent="0" algn="l" defTabSz="609660" rtl="0" eaLnBrk="1" fontAlgn="auto" latinLnBrk="0" hangingPunct="1">
              <a:lnSpc>
                <a:spcPct val="100000"/>
              </a:lnSpc>
              <a:spcBef>
                <a:spcPts val="448"/>
              </a:spcBef>
              <a:spcAft>
                <a:spcPts val="0"/>
              </a:spcAft>
              <a:buClrTx/>
              <a:buSzTx/>
              <a:buFont typeface="Arial" pitchFamily="34" charset="0"/>
              <a:buNone/>
              <a:tabLst/>
              <a:defRPr lang="en-US" sz="1867" kern="0" spc="0" dirty="0">
                <a:solidFill>
                  <a:schemeClr val="tx1"/>
                </a:solidFill>
                <a:latin typeface="+mn-lt"/>
                <a:ea typeface="Arial" panose="020B0604020202020204" pitchFamily="34" charset="0"/>
                <a:cs typeface="Arial" panose="020B0604020202020204" pitchFamily="34" charset="0"/>
              </a:defRPr>
            </a:lvl1pPr>
          </a:lstStyle>
          <a:p>
            <a:pPr marL="0" marR="0" lvl="0" indent="0" algn="l" defTabSz="609660" rtl="0" eaLnBrk="1" fontAlgn="auto" latinLnBrk="0" hangingPunct="1">
              <a:lnSpc>
                <a:spcPts val="1600"/>
              </a:lnSpc>
              <a:spcBef>
                <a:spcPct val="20000"/>
              </a:spcBef>
              <a:spcAft>
                <a:spcPts val="0"/>
              </a:spcAft>
              <a:buClrTx/>
              <a:buSzTx/>
              <a:buFont typeface="Arial" pitchFamily="34" charset="0"/>
              <a:buNone/>
              <a:tabLst/>
              <a:defRPr/>
            </a:pPr>
            <a:r>
              <a:rPr lang="en-US"/>
              <a:t>Click to edit subtitle style</a:t>
            </a:r>
            <a:endParaRPr lang="en-US" sz="1250"/>
          </a:p>
        </p:txBody>
      </p:sp>
      <p:sp>
        <p:nvSpPr>
          <p:cNvPr id="5" name="Title 2">
            <a:extLst>
              <a:ext uri="{FF2B5EF4-FFF2-40B4-BE49-F238E27FC236}">
                <a16:creationId xmlns:a16="http://schemas.microsoft.com/office/drawing/2014/main" id="{359DF705-40DC-9C9F-F0AF-33B2F4B1DE5A}"/>
              </a:ext>
            </a:extLst>
          </p:cNvPr>
          <p:cNvSpPr>
            <a:spLocks noGrp="1"/>
          </p:cNvSpPr>
          <p:nvPr>
            <p:ph type="title" hasCustomPrompt="1"/>
          </p:nvPr>
        </p:nvSpPr>
        <p:spPr>
          <a:xfrm>
            <a:off x="427775" y="902396"/>
            <a:ext cx="5571919" cy="1641731"/>
          </a:xfrm>
          <a:prstGeom prst="rect">
            <a:avLst/>
          </a:prstGeom>
          <a:noFill/>
        </p:spPr>
        <p:txBody>
          <a:bodyPr wrap="square" lIns="0" tIns="0" rIns="0" bIns="0" rtlCol="0" anchor="t" anchorCtr="0">
            <a:noAutofit/>
          </a:bodyPr>
          <a:lstStyle>
            <a:lvl1pPr algn="l">
              <a:lnSpc>
                <a:spcPct val="100000"/>
              </a:lnSpc>
              <a:defRPr lang="en-US" sz="5334" kern="0" spc="-67">
                <a:solidFill>
                  <a:schemeClr val="tx1"/>
                </a:solidFill>
                <a:ea typeface="Suisse Int'l Regular" pitchFamily="34" charset="-122"/>
                <a:cs typeface="Suisse Int'l Italic" panose="020B0504000000000000" pitchFamily="34" charset="-78"/>
              </a:defRPr>
            </a:lvl1pPr>
          </a:lstStyle>
          <a:p>
            <a:pPr marL="0" marR="0" lvl="0" indent="0" algn="l" fontAlgn="auto">
              <a:lnSpc>
                <a:spcPct val="100000"/>
              </a:lnSpc>
              <a:spcBef>
                <a:spcPts val="0"/>
              </a:spcBef>
              <a:spcAft>
                <a:spcPts val="600"/>
              </a:spcAft>
              <a:buClrTx/>
              <a:buSzTx/>
              <a:buFontTx/>
              <a:tabLst/>
            </a:pPr>
            <a:r>
              <a:rPr lang="en-US"/>
              <a:t>Click to edit master title style</a:t>
            </a:r>
          </a:p>
        </p:txBody>
      </p:sp>
    </p:spTree>
    <p:extLst>
      <p:ext uri="{BB962C8B-B14F-4D97-AF65-F5344CB8AC3E}">
        <p14:creationId xmlns:p14="http://schemas.microsoft.com/office/powerpoint/2010/main" val="2795689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White / 2">
    <p:bg>
      <p:bgPr>
        <a:solidFill>
          <a:srgbClr val="FFFFFF"/>
        </a:solidFill>
        <a:effectLst/>
      </p:bgPr>
    </p:bg>
    <p:spTree>
      <p:nvGrpSpPr>
        <p:cNvPr id="1" name=""/>
        <p:cNvGrpSpPr/>
        <p:nvPr/>
      </p:nvGrpSpPr>
      <p:grpSpPr>
        <a:xfrm>
          <a:off x="0" y="0"/>
          <a:ext cx="0" cy="0"/>
          <a:chOff x="0" y="0"/>
          <a:chExt cx="0" cy="0"/>
        </a:xfrm>
      </p:grpSpPr>
      <p:pic>
        <p:nvPicPr>
          <p:cNvPr id="9" name="Xebia" descr="preencoded.png">
            <a:extLst>
              <a:ext uri="{FF2B5EF4-FFF2-40B4-BE49-F238E27FC236}">
                <a16:creationId xmlns:a16="http://schemas.microsoft.com/office/drawing/2014/main" id="{84AAA107-768C-F4D8-189F-05CE2EF8CF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795744" y="404285"/>
            <a:ext cx="989856" cy="317501"/>
          </a:xfrm>
          <a:prstGeom prst="rect">
            <a:avLst/>
          </a:prstGeom>
        </p:spPr>
      </p:pic>
      <p:sp>
        <p:nvSpPr>
          <p:cNvPr id="2" name="Picture Placeholder 8">
            <a:extLst>
              <a:ext uri="{FF2B5EF4-FFF2-40B4-BE49-F238E27FC236}">
                <a16:creationId xmlns:a16="http://schemas.microsoft.com/office/drawing/2014/main" id="{7A7DA457-F60E-7ADD-D94C-379A09560FDA}"/>
              </a:ext>
            </a:extLst>
          </p:cNvPr>
          <p:cNvSpPr>
            <a:spLocks noGrp="1"/>
          </p:cNvSpPr>
          <p:nvPr>
            <p:ph type="pic" sz="quarter" idx="163"/>
          </p:nvPr>
        </p:nvSpPr>
        <p:spPr>
          <a:xfrm>
            <a:off x="2" y="3429000"/>
            <a:ext cx="12191999" cy="3429000"/>
          </a:xfrm>
          <a:prstGeom prst="roundRect">
            <a:avLst>
              <a:gd name="adj" fmla="val 0"/>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5" name="Title 2">
            <a:extLst>
              <a:ext uri="{FF2B5EF4-FFF2-40B4-BE49-F238E27FC236}">
                <a16:creationId xmlns:a16="http://schemas.microsoft.com/office/drawing/2014/main" id="{186072D0-B754-8BB1-CB74-61B5C5381E09}"/>
              </a:ext>
            </a:extLst>
          </p:cNvPr>
          <p:cNvSpPr>
            <a:spLocks noGrp="1"/>
          </p:cNvSpPr>
          <p:nvPr>
            <p:ph type="title" hasCustomPrompt="1"/>
          </p:nvPr>
        </p:nvSpPr>
        <p:spPr>
          <a:xfrm>
            <a:off x="427774" y="404284"/>
            <a:ext cx="9412609" cy="553998"/>
          </a:xfrm>
          <a:prstGeom prst="rect">
            <a:avLst/>
          </a:prstGeom>
          <a:noFill/>
        </p:spPr>
        <p:txBody>
          <a:bodyPr wrap="square" lIns="0" tIns="0" rIns="0" bIns="0" rtlCol="0" anchor="t" anchorCtr="0">
            <a:noAutofit/>
          </a:bodyPr>
          <a:lstStyle>
            <a:lvl1pPr algn="l">
              <a:lnSpc>
                <a:spcPct val="100000"/>
              </a:lnSpc>
              <a:defRPr lang="en-US" sz="3600" kern="0" spc="-67">
                <a:solidFill>
                  <a:schemeClr val="tx1"/>
                </a:solidFill>
                <a:ea typeface="Suisse Int'l Regular" pitchFamily="34" charset="-122"/>
                <a:cs typeface="Suisse Int'l Italic" panose="020B0504000000000000" pitchFamily="34" charset="-78"/>
              </a:defRPr>
            </a:lvl1pPr>
          </a:lstStyle>
          <a:p>
            <a:pPr marL="0" marR="0" lvl="0" indent="0" algn="l" fontAlgn="auto">
              <a:lnSpc>
                <a:spcPct val="100000"/>
              </a:lnSpc>
              <a:spcBef>
                <a:spcPts val="0"/>
              </a:spcBef>
              <a:spcAft>
                <a:spcPts val="600"/>
              </a:spcAft>
              <a:buClrTx/>
              <a:buSzTx/>
              <a:buFontTx/>
              <a:tabLst/>
            </a:pPr>
            <a:r>
              <a:rPr lang="en-US"/>
              <a:t>Click to edit master title style</a:t>
            </a:r>
          </a:p>
        </p:txBody>
      </p:sp>
      <p:sp>
        <p:nvSpPr>
          <p:cNvPr id="20" name="Text Placeholder 2">
            <a:extLst>
              <a:ext uri="{FF2B5EF4-FFF2-40B4-BE49-F238E27FC236}">
                <a16:creationId xmlns:a16="http://schemas.microsoft.com/office/drawing/2014/main" id="{EC2EEAE8-6DB8-0F7E-51E0-AE27B6ED64AC}"/>
              </a:ext>
            </a:extLst>
          </p:cNvPr>
          <p:cNvSpPr>
            <a:spLocks noGrp="1"/>
          </p:cNvSpPr>
          <p:nvPr>
            <p:ph type="body" sz="quarter" idx="165" hasCustomPrompt="1"/>
          </p:nvPr>
        </p:nvSpPr>
        <p:spPr>
          <a:xfrm>
            <a:off x="405024" y="2892148"/>
            <a:ext cx="2714943" cy="184666"/>
          </a:xfrm>
          <a:prstGeom prst="rect">
            <a:avLst/>
          </a:prstGeom>
        </p:spPr>
        <p:txBody>
          <a:bodyPr lIns="0" tIns="0" rIns="0" bIns="0" anchor="t">
            <a:noAutofit/>
          </a:bodyPr>
          <a:lstStyle>
            <a:lvl1pPr marL="0" indent="0">
              <a:lnSpc>
                <a:spcPct val="100000"/>
              </a:lnSpc>
              <a:buFontTx/>
              <a:buNone/>
              <a:defRPr sz="12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Document date</a:t>
            </a:r>
          </a:p>
        </p:txBody>
      </p:sp>
      <p:sp>
        <p:nvSpPr>
          <p:cNvPr id="21" name="Text Placeholder 2">
            <a:extLst>
              <a:ext uri="{FF2B5EF4-FFF2-40B4-BE49-F238E27FC236}">
                <a16:creationId xmlns:a16="http://schemas.microsoft.com/office/drawing/2014/main" id="{3B6EA89B-9E28-C465-7E13-81F34245049E}"/>
              </a:ext>
            </a:extLst>
          </p:cNvPr>
          <p:cNvSpPr>
            <a:spLocks noGrp="1"/>
          </p:cNvSpPr>
          <p:nvPr>
            <p:ph type="body" sz="quarter" idx="107" hasCustomPrompt="1"/>
          </p:nvPr>
        </p:nvSpPr>
        <p:spPr>
          <a:xfrm>
            <a:off x="3315879" y="2887917"/>
            <a:ext cx="3643721" cy="184666"/>
          </a:xfrm>
          <a:prstGeom prst="rect">
            <a:avLst/>
          </a:prstGeom>
        </p:spPr>
        <p:txBody>
          <a:bodyPr wrap="square" lIns="0" tIns="0" rIns="0" bIns="0" anchor="t">
            <a:noAutofit/>
          </a:bodyPr>
          <a:lstStyle>
            <a:lvl1pPr marL="0" indent="0">
              <a:lnSpc>
                <a:spcPct val="100000"/>
              </a:lnSpc>
              <a:buFontTx/>
              <a:buNone/>
              <a:defRPr sz="12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sz="1200"/>
              <a:t>[Speaker Name] • [Subtitle]</a:t>
            </a:r>
            <a:endParaRPr lang="en-US"/>
          </a:p>
        </p:txBody>
      </p:sp>
      <p:sp>
        <p:nvSpPr>
          <p:cNvPr id="7" name="Text Placeholder 2">
            <a:extLst>
              <a:ext uri="{FF2B5EF4-FFF2-40B4-BE49-F238E27FC236}">
                <a16:creationId xmlns:a16="http://schemas.microsoft.com/office/drawing/2014/main" id="{B55ABDC6-8272-25BB-832F-376FC8026FAF}"/>
              </a:ext>
            </a:extLst>
          </p:cNvPr>
          <p:cNvSpPr>
            <a:spLocks noGrp="1"/>
          </p:cNvSpPr>
          <p:nvPr>
            <p:ph type="body" sz="quarter" idx="166" hasCustomPrompt="1"/>
          </p:nvPr>
        </p:nvSpPr>
        <p:spPr>
          <a:xfrm>
            <a:off x="405024" y="1253079"/>
            <a:ext cx="7640696" cy="307777"/>
          </a:xfrm>
          <a:prstGeom prst="rect">
            <a:avLst/>
          </a:prstGeom>
        </p:spPr>
        <p:txBody>
          <a:bodyPr wrap="square" lIns="0" tIns="0" rIns="0" bIns="0" anchor="t">
            <a:spAutoFit/>
          </a:bodyPr>
          <a:lstStyle>
            <a:lvl1pPr marL="0" indent="0">
              <a:lnSpc>
                <a:spcPct val="100000"/>
              </a:lnSpc>
              <a:buFontTx/>
              <a:buNone/>
              <a:defRPr sz="20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marL="0" marR="0" lvl="0" indent="0" algn="l" defTabSz="609660" rtl="0" eaLnBrk="1" fontAlgn="auto" latinLnBrk="0" hangingPunct="1">
              <a:lnSpc>
                <a:spcPct val="100000"/>
              </a:lnSpc>
              <a:spcBef>
                <a:spcPct val="20000"/>
              </a:spcBef>
              <a:spcAft>
                <a:spcPts val="0"/>
              </a:spcAft>
              <a:buClrTx/>
              <a:buSzTx/>
              <a:buFont typeface="Arial" pitchFamily="34" charset="0"/>
              <a:buNone/>
              <a:tabLst/>
              <a:defRPr/>
            </a:pPr>
            <a:r>
              <a:rPr lang="en-US" sz="2000"/>
              <a:t>Click to edit subtitle style</a:t>
            </a:r>
          </a:p>
        </p:txBody>
      </p:sp>
    </p:spTree>
    <p:extLst>
      <p:ext uri="{BB962C8B-B14F-4D97-AF65-F5344CB8AC3E}">
        <p14:creationId xmlns:p14="http://schemas.microsoft.com/office/powerpoint/2010/main" val="873756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Dark / 2">
    <p:bg>
      <p:bgPr>
        <a:solidFill>
          <a:srgbClr val="140025"/>
        </a:solidFill>
        <a:effectLst/>
      </p:bgPr>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7A7DA457-F60E-7ADD-D94C-379A09560FDA}"/>
              </a:ext>
            </a:extLst>
          </p:cNvPr>
          <p:cNvSpPr>
            <a:spLocks noGrp="1"/>
          </p:cNvSpPr>
          <p:nvPr>
            <p:ph type="pic" sz="quarter" idx="163"/>
          </p:nvPr>
        </p:nvSpPr>
        <p:spPr>
          <a:xfrm>
            <a:off x="2" y="3429000"/>
            <a:ext cx="12191999" cy="3429000"/>
          </a:xfrm>
          <a:prstGeom prst="roundRect">
            <a:avLst>
              <a:gd name="adj" fmla="val 0"/>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pic>
        <p:nvPicPr>
          <p:cNvPr id="9" name="Xebia" descr="preencoded.png">
            <a:extLst>
              <a:ext uri="{FF2B5EF4-FFF2-40B4-BE49-F238E27FC236}">
                <a16:creationId xmlns:a16="http://schemas.microsoft.com/office/drawing/2014/main" id="{84AAA107-768C-F4D8-189F-05CE2EF8CF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795744" y="404285"/>
            <a:ext cx="989856" cy="317501"/>
          </a:xfrm>
          <a:prstGeom prst="rect">
            <a:avLst/>
          </a:prstGeom>
        </p:spPr>
      </p:pic>
      <p:sp>
        <p:nvSpPr>
          <p:cNvPr id="5" name="Text Placeholder 2">
            <a:extLst>
              <a:ext uri="{FF2B5EF4-FFF2-40B4-BE49-F238E27FC236}">
                <a16:creationId xmlns:a16="http://schemas.microsoft.com/office/drawing/2014/main" id="{CA707499-D7CF-8DEF-24E9-98AAD50C815A}"/>
              </a:ext>
            </a:extLst>
          </p:cNvPr>
          <p:cNvSpPr>
            <a:spLocks noGrp="1"/>
          </p:cNvSpPr>
          <p:nvPr>
            <p:ph type="body" sz="quarter" idx="165" hasCustomPrompt="1"/>
          </p:nvPr>
        </p:nvSpPr>
        <p:spPr>
          <a:xfrm>
            <a:off x="405024" y="2892148"/>
            <a:ext cx="2714943" cy="184666"/>
          </a:xfrm>
          <a:prstGeom prst="rect">
            <a:avLst/>
          </a:prstGeom>
        </p:spPr>
        <p:txBody>
          <a:bodyPr lIns="0" tIns="0" rIns="0" bIns="0" anchor="t">
            <a:noAutofit/>
          </a:bodyPr>
          <a:lstStyle>
            <a:lvl1pPr marL="0" indent="0">
              <a:lnSpc>
                <a:spcPct val="100000"/>
              </a:lnSpc>
              <a:buFontTx/>
              <a:buNone/>
              <a:defRPr sz="1200">
                <a:solidFill>
                  <a:schemeClr val="bg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Document date</a:t>
            </a:r>
          </a:p>
        </p:txBody>
      </p:sp>
      <p:sp>
        <p:nvSpPr>
          <p:cNvPr id="8" name="Text Placeholder 2">
            <a:extLst>
              <a:ext uri="{FF2B5EF4-FFF2-40B4-BE49-F238E27FC236}">
                <a16:creationId xmlns:a16="http://schemas.microsoft.com/office/drawing/2014/main" id="{DBF94115-D5C7-433B-4388-8D19106EAEB2}"/>
              </a:ext>
            </a:extLst>
          </p:cNvPr>
          <p:cNvSpPr>
            <a:spLocks noGrp="1"/>
          </p:cNvSpPr>
          <p:nvPr>
            <p:ph type="body" sz="quarter" idx="107" hasCustomPrompt="1"/>
          </p:nvPr>
        </p:nvSpPr>
        <p:spPr>
          <a:xfrm>
            <a:off x="3315879" y="2887917"/>
            <a:ext cx="3643721" cy="184666"/>
          </a:xfrm>
          <a:prstGeom prst="rect">
            <a:avLst/>
          </a:prstGeom>
        </p:spPr>
        <p:txBody>
          <a:bodyPr wrap="square" lIns="0" tIns="0" rIns="0" bIns="0" anchor="t">
            <a:noAutofit/>
          </a:bodyPr>
          <a:lstStyle>
            <a:lvl1pPr marL="0" indent="0">
              <a:lnSpc>
                <a:spcPct val="100000"/>
              </a:lnSpc>
              <a:buFontTx/>
              <a:buNone/>
              <a:defRPr sz="1200">
                <a:solidFill>
                  <a:schemeClr val="bg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sz="1200"/>
              <a:t>[Speaker Name] • [Subtitle]</a:t>
            </a:r>
            <a:endParaRPr lang="en-US"/>
          </a:p>
        </p:txBody>
      </p:sp>
      <p:sp>
        <p:nvSpPr>
          <p:cNvPr id="4" name="Title 2">
            <a:extLst>
              <a:ext uri="{FF2B5EF4-FFF2-40B4-BE49-F238E27FC236}">
                <a16:creationId xmlns:a16="http://schemas.microsoft.com/office/drawing/2014/main" id="{ECE8EBCF-1EBB-684C-6DBF-E6BC4FC52254}"/>
              </a:ext>
            </a:extLst>
          </p:cNvPr>
          <p:cNvSpPr>
            <a:spLocks noGrp="1"/>
          </p:cNvSpPr>
          <p:nvPr>
            <p:ph type="title" hasCustomPrompt="1"/>
          </p:nvPr>
        </p:nvSpPr>
        <p:spPr>
          <a:xfrm>
            <a:off x="427774" y="404284"/>
            <a:ext cx="9412609" cy="553998"/>
          </a:xfrm>
          <a:prstGeom prst="rect">
            <a:avLst/>
          </a:prstGeom>
          <a:noFill/>
        </p:spPr>
        <p:txBody>
          <a:bodyPr wrap="square" lIns="0" tIns="0" rIns="0" bIns="0" rtlCol="0" anchor="t" anchorCtr="0">
            <a:noAutofit/>
          </a:bodyPr>
          <a:lstStyle>
            <a:lvl1pPr algn="l">
              <a:lnSpc>
                <a:spcPct val="100000"/>
              </a:lnSpc>
              <a:defRPr lang="en-US" sz="3600" kern="0" spc="-67">
                <a:solidFill>
                  <a:schemeClr val="bg1"/>
                </a:solidFill>
                <a:ea typeface="Suisse Int'l Regular" pitchFamily="34" charset="-122"/>
                <a:cs typeface="Suisse Int'l Italic" panose="020B0504000000000000" pitchFamily="34" charset="-78"/>
              </a:defRPr>
            </a:lvl1pPr>
          </a:lstStyle>
          <a:p>
            <a:pPr marL="0" marR="0" lvl="0" indent="0" algn="l" fontAlgn="auto">
              <a:lnSpc>
                <a:spcPct val="100000"/>
              </a:lnSpc>
              <a:spcBef>
                <a:spcPts val="0"/>
              </a:spcBef>
              <a:spcAft>
                <a:spcPts val="600"/>
              </a:spcAft>
              <a:buClrTx/>
              <a:buSzTx/>
              <a:buFontTx/>
              <a:tabLst/>
            </a:pPr>
            <a:r>
              <a:rPr lang="en-US"/>
              <a:t>Click to edit master title style</a:t>
            </a:r>
          </a:p>
        </p:txBody>
      </p:sp>
      <p:sp>
        <p:nvSpPr>
          <p:cNvPr id="7" name="Text Placeholder 2">
            <a:extLst>
              <a:ext uri="{FF2B5EF4-FFF2-40B4-BE49-F238E27FC236}">
                <a16:creationId xmlns:a16="http://schemas.microsoft.com/office/drawing/2014/main" id="{72EFAD40-87D1-934F-3A31-D562DB787FA7}"/>
              </a:ext>
            </a:extLst>
          </p:cNvPr>
          <p:cNvSpPr>
            <a:spLocks noGrp="1"/>
          </p:cNvSpPr>
          <p:nvPr>
            <p:ph type="body" sz="quarter" idx="166" hasCustomPrompt="1"/>
          </p:nvPr>
        </p:nvSpPr>
        <p:spPr>
          <a:xfrm>
            <a:off x="405024" y="1253079"/>
            <a:ext cx="7640696" cy="307777"/>
          </a:xfrm>
          <a:prstGeom prst="rect">
            <a:avLst/>
          </a:prstGeom>
        </p:spPr>
        <p:txBody>
          <a:bodyPr wrap="square" lIns="0" tIns="0" rIns="0" bIns="0" anchor="t">
            <a:spAutoFit/>
          </a:bodyPr>
          <a:lstStyle>
            <a:lvl1pPr marL="0" indent="0">
              <a:lnSpc>
                <a:spcPct val="100000"/>
              </a:lnSpc>
              <a:buFontTx/>
              <a:buNone/>
              <a:defRPr sz="2000">
                <a:solidFill>
                  <a:schemeClr val="bg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marL="0" marR="0" lvl="0" indent="0" algn="l" defTabSz="609660" rtl="0" eaLnBrk="1" fontAlgn="auto" latinLnBrk="0" hangingPunct="1">
              <a:lnSpc>
                <a:spcPct val="100000"/>
              </a:lnSpc>
              <a:spcBef>
                <a:spcPct val="20000"/>
              </a:spcBef>
              <a:spcAft>
                <a:spcPts val="0"/>
              </a:spcAft>
              <a:buClrTx/>
              <a:buSzTx/>
              <a:buFont typeface="Arial" pitchFamily="34" charset="0"/>
              <a:buNone/>
              <a:tabLst/>
              <a:defRPr/>
            </a:pPr>
            <a:r>
              <a:rPr lang="en-US" sz="2000"/>
              <a:t>Click to edit subtitle style</a:t>
            </a:r>
          </a:p>
        </p:txBody>
      </p:sp>
    </p:spTree>
    <p:extLst>
      <p:ext uri="{BB962C8B-B14F-4D97-AF65-F5344CB8AC3E}">
        <p14:creationId xmlns:p14="http://schemas.microsoft.com/office/powerpoint/2010/main" val="270097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Grey / 2">
    <p:bg>
      <p:bgPr>
        <a:solidFill>
          <a:srgbClr val="E2E3E6"/>
        </a:solidFill>
        <a:effectLst/>
      </p:bgPr>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7A7DA457-F60E-7ADD-D94C-379A09560FDA}"/>
              </a:ext>
            </a:extLst>
          </p:cNvPr>
          <p:cNvSpPr>
            <a:spLocks noGrp="1"/>
          </p:cNvSpPr>
          <p:nvPr>
            <p:ph type="pic" sz="quarter" idx="163"/>
          </p:nvPr>
        </p:nvSpPr>
        <p:spPr>
          <a:xfrm>
            <a:off x="2" y="3429000"/>
            <a:ext cx="12191999" cy="3429000"/>
          </a:xfrm>
          <a:prstGeom prst="roundRect">
            <a:avLst>
              <a:gd name="adj" fmla="val 0"/>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pic>
        <p:nvPicPr>
          <p:cNvPr id="9" name="Xebia" descr="preencoded.png">
            <a:extLst>
              <a:ext uri="{FF2B5EF4-FFF2-40B4-BE49-F238E27FC236}">
                <a16:creationId xmlns:a16="http://schemas.microsoft.com/office/drawing/2014/main" id="{84AAA107-768C-F4D8-189F-05CE2EF8CF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795744" y="404285"/>
            <a:ext cx="989856" cy="317501"/>
          </a:xfrm>
          <a:prstGeom prst="rect">
            <a:avLst/>
          </a:prstGeom>
        </p:spPr>
      </p:pic>
      <p:sp>
        <p:nvSpPr>
          <p:cNvPr id="3" name="Text Placeholder 2">
            <a:extLst>
              <a:ext uri="{FF2B5EF4-FFF2-40B4-BE49-F238E27FC236}">
                <a16:creationId xmlns:a16="http://schemas.microsoft.com/office/drawing/2014/main" id="{462A0814-62B1-DA7F-6BB7-4BA65A5D2148}"/>
              </a:ext>
            </a:extLst>
          </p:cNvPr>
          <p:cNvSpPr>
            <a:spLocks noGrp="1"/>
          </p:cNvSpPr>
          <p:nvPr>
            <p:ph type="body" sz="quarter" idx="165" hasCustomPrompt="1"/>
          </p:nvPr>
        </p:nvSpPr>
        <p:spPr>
          <a:xfrm>
            <a:off x="405024" y="2892148"/>
            <a:ext cx="2714943" cy="184666"/>
          </a:xfrm>
          <a:prstGeom prst="rect">
            <a:avLst/>
          </a:prstGeom>
        </p:spPr>
        <p:txBody>
          <a:bodyPr lIns="0" tIns="0" rIns="0" bIns="0" anchor="t">
            <a:noAutofit/>
          </a:bodyPr>
          <a:lstStyle>
            <a:lvl1pPr marL="0" indent="0">
              <a:lnSpc>
                <a:spcPct val="100000"/>
              </a:lnSpc>
              <a:buFontTx/>
              <a:buNone/>
              <a:defRPr sz="12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Document date</a:t>
            </a:r>
          </a:p>
        </p:txBody>
      </p:sp>
      <p:sp>
        <p:nvSpPr>
          <p:cNvPr id="7" name="Text Placeholder 2">
            <a:extLst>
              <a:ext uri="{FF2B5EF4-FFF2-40B4-BE49-F238E27FC236}">
                <a16:creationId xmlns:a16="http://schemas.microsoft.com/office/drawing/2014/main" id="{BDC3FB56-6584-0FC9-EE1A-46C33D22311F}"/>
              </a:ext>
            </a:extLst>
          </p:cNvPr>
          <p:cNvSpPr>
            <a:spLocks noGrp="1"/>
          </p:cNvSpPr>
          <p:nvPr>
            <p:ph type="body" sz="quarter" idx="107" hasCustomPrompt="1"/>
          </p:nvPr>
        </p:nvSpPr>
        <p:spPr>
          <a:xfrm>
            <a:off x="3315879" y="2887917"/>
            <a:ext cx="3643721" cy="184666"/>
          </a:xfrm>
          <a:prstGeom prst="rect">
            <a:avLst/>
          </a:prstGeom>
        </p:spPr>
        <p:txBody>
          <a:bodyPr wrap="square" lIns="0" tIns="0" rIns="0" bIns="0" anchor="t">
            <a:noAutofit/>
          </a:bodyPr>
          <a:lstStyle>
            <a:lvl1pPr marL="0" indent="0">
              <a:lnSpc>
                <a:spcPct val="100000"/>
              </a:lnSpc>
              <a:buFontTx/>
              <a:buNone/>
              <a:defRPr sz="12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sz="1200"/>
              <a:t>[Speaker Name] • [Subtitle]</a:t>
            </a:r>
            <a:endParaRPr lang="en-US"/>
          </a:p>
        </p:txBody>
      </p:sp>
      <p:sp>
        <p:nvSpPr>
          <p:cNvPr id="4" name="Title 2">
            <a:extLst>
              <a:ext uri="{FF2B5EF4-FFF2-40B4-BE49-F238E27FC236}">
                <a16:creationId xmlns:a16="http://schemas.microsoft.com/office/drawing/2014/main" id="{E32695CE-BED6-522B-721F-B9BE5C37E531}"/>
              </a:ext>
            </a:extLst>
          </p:cNvPr>
          <p:cNvSpPr>
            <a:spLocks noGrp="1"/>
          </p:cNvSpPr>
          <p:nvPr>
            <p:ph type="title" hasCustomPrompt="1"/>
          </p:nvPr>
        </p:nvSpPr>
        <p:spPr>
          <a:xfrm>
            <a:off x="427774" y="404284"/>
            <a:ext cx="9412609" cy="553998"/>
          </a:xfrm>
          <a:prstGeom prst="rect">
            <a:avLst/>
          </a:prstGeom>
          <a:noFill/>
        </p:spPr>
        <p:txBody>
          <a:bodyPr wrap="square" lIns="0" tIns="0" rIns="0" bIns="0" rtlCol="0" anchor="t" anchorCtr="0">
            <a:noAutofit/>
          </a:bodyPr>
          <a:lstStyle>
            <a:lvl1pPr algn="l">
              <a:lnSpc>
                <a:spcPct val="100000"/>
              </a:lnSpc>
              <a:defRPr lang="en-US" sz="3600" kern="0" spc="-67">
                <a:solidFill>
                  <a:schemeClr val="tx1"/>
                </a:solidFill>
                <a:ea typeface="Suisse Int'l Regular" pitchFamily="34" charset="-122"/>
                <a:cs typeface="Suisse Int'l Italic" panose="020B0504000000000000" pitchFamily="34" charset="-78"/>
              </a:defRPr>
            </a:lvl1pPr>
          </a:lstStyle>
          <a:p>
            <a:pPr marL="0" marR="0" lvl="0" indent="0" algn="l" fontAlgn="auto">
              <a:lnSpc>
                <a:spcPct val="100000"/>
              </a:lnSpc>
              <a:spcBef>
                <a:spcPts val="0"/>
              </a:spcBef>
              <a:spcAft>
                <a:spcPts val="600"/>
              </a:spcAft>
              <a:buClrTx/>
              <a:buSzTx/>
              <a:buFontTx/>
              <a:tabLst/>
            </a:pPr>
            <a:r>
              <a:rPr lang="en-US"/>
              <a:t>Click to edit master title style</a:t>
            </a:r>
          </a:p>
        </p:txBody>
      </p:sp>
      <p:sp>
        <p:nvSpPr>
          <p:cNvPr id="8" name="Text Placeholder 2">
            <a:extLst>
              <a:ext uri="{FF2B5EF4-FFF2-40B4-BE49-F238E27FC236}">
                <a16:creationId xmlns:a16="http://schemas.microsoft.com/office/drawing/2014/main" id="{6C5054E3-B8B4-6603-CB0D-5065113F7969}"/>
              </a:ext>
            </a:extLst>
          </p:cNvPr>
          <p:cNvSpPr>
            <a:spLocks noGrp="1"/>
          </p:cNvSpPr>
          <p:nvPr>
            <p:ph type="body" sz="quarter" idx="166" hasCustomPrompt="1"/>
          </p:nvPr>
        </p:nvSpPr>
        <p:spPr>
          <a:xfrm>
            <a:off x="405024" y="1253079"/>
            <a:ext cx="7640696" cy="307777"/>
          </a:xfrm>
          <a:prstGeom prst="rect">
            <a:avLst/>
          </a:prstGeom>
        </p:spPr>
        <p:txBody>
          <a:bodyPr wrap="square" lIns="0" tIns="0" rIns="0" bIns="0" anchor="t">
            <a:spAutoFit/>
          </a:bodyPr>
          <a:lstStyle>
            <a:lvl1pPr marL="0" indent="0">
              <a:lnSpc>
                <a:spcPct val="100000"/>
              </a:lnSpc>
              <a:buFontTx/>
              <a:buNone/>
              <a:defRPr sz="20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marL="0" marR="0" lvl="0" indent="0" algn="l" defTabSz="609660" rtl="0" eaLnBrk="1" fontAlgn="auto" latinLnBrk="0" hangingPunct="1">
              <a:lnSpc>
                <a:spcPct val="100000"/>
              </a:lnSpc>
              <a:spcBef>
                <a:spcPct val="20000"/>
              </a:spcBef>
              <a:spcAft>
                <a:spcPts val="0"/>
              </a:spcAft>
              <a:buClrTx/>
              <a:buSzTx/>
              <a:buFont typeface="Arial" pitchFamily="34" charset="0"/>
              <a:buNone/>
              <a:tabLst/>
              <a:defRPr/>
            </a:pPr>
            <a:r>
              <a:rPr lang="en-US" sz="2000"/>
              <a:t>Click to edit subtitle style</a:t>
            </a:r>
          </a:p>
        </p:txBody>
      </p:sp>
    </p:spTree>
    <p:extLst>
      <p:ext uri="{BB962C8B-B14F-4D97-AF65-F5344CB8AC3E}">
        <p14:creationId xmlns:p14="http://schemas.microsoft.com/office/powerpoint/2010/main" val="3960409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g Image">
    <p:bg>
      <p:bgPr>
        <a:solidFill>
          <a:srgbClr val="150027"/>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2150356-262F-AFDD-8929-CBA20B753EE7}"/>
              </a:ext>
            </a:extLst>
          </p:cNvPr>
          <p:cNvSpPr>
            <a:spLocks noGrp="1"/>
          </p:cNvSpPr>
          <p:nvPr>
            <p:ph type="pic" sz="quarter" idx="167"/>
          </p:nvPr>
        </p:nvSpPr>
        <p:spPr>
          <a:xfrm>
            <a:off x="0" y="5926"/>
            <a:ext cx="12192000" cy="6852075"/>
          </a:xfrm>
          <a:prstGeom prst="rect">
            <a:avLst/>
          </a:prstGeom>
        </p:spPr>
        <p:txBody>
          <a:bodyPr/>
          <a:lstStyle/>
          <a:p>
            <a:r>
              <a:rPr lang="en-GB"/>
              <a:t>Click icon to add picture</a:t>
            </a:r>
            <a:endParaRPr lang="en-US"/>
          </a:p>
        </p:txBody>
      </p:sp>
      <p:sp>
        <p:nvSpPr>
          <p:cNvPr id="9" name="Text Placeholder 2">
            <a:extLst>
              <a:ext uri="{FF2B5EF4-FFF2-40B4-BE49-F238E27FC236}">
                <a16:creationId xmlns:a16="http://schemas.microsoft.com/office/drawing/2014/main" id="{A0CE2A37-33BC-9DED-AEAD-6BCF2986DE53}"/>
              </a:ext>
            </a:extLst>
          </p:cNvPr>
          <p:cNvSpPr>
            <a:spLocks noGrp="1"/>
          </p:cNvSpPr>
          <p:nvPr>
            <p:ph type="body" sz="quarter" idx="106" hasCustomPrompt="1"/>
          </p:nvPr>
        </p:nvSpPr>
        <p:spPr>
          <a:xfrm>
            <a:off x="405024" y="6254374"/>
            <a:ext cx="2714943" cy="184666"/>
          </a:xfrm>
          <a:prstGeom prst="rect">
            <a:avLst/>
          </a:prstGeom>
        </p:spPr>
        <p:txBody>
          <a:bodyPr lIns="0" tIns="0" rIns="0" bIns="0" anchor="t">
            <a:noAutofit/>
          </a:bodyPr>
          <a:lstStyle>
            <a:lvl1pPr marL="0" indent="0">
              <a:lnSpc>
                <a:spcPct val="100000"/>
              </a:lnSpc>
              <a:buFontTx/>
              <a:buNone/>
              <a:defRPr sz="1200">
                <a:solidFill>
                  <a:schemeClr val="bg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[DD/MM/YYYY] • [Presentation Title]</a:t>
            </a:r>
          </a:p>
        </p:txBody>
      </p:sp>
      <p:sp>
        <p:nvSpPr>
          <p:cNvPr id="10" name="Text Placeholder 2">
            <a:extLst>
              <a:ext uri="{FF2B5EF4-FFF2-40B4-BE49-F238E27FC236}">
                <a16:creationId xmlns:a16="http://schemas.microsoft.com/office/drawing/2014/main" id="{C7B45B88-22ED-82C2-D847-C963DD495A79}"/>
              </a:ext>
            </a:extLst>
          </p:cNvPr>
          <p:cNvSpPr>
            <a:spLocks noGrp="1"/>
          </p:cNvSpPr>
          <p:nvPr>
            <p:ph type="body" sz="quarter" idx="107" hasCustomPrompt="1"/>
          </p:nvPr>
        </p:nvSpPr>
        <p:spPr>
          <a:xfrm>
            <a:off x="3315879" y="6250143"/>
            <a:ext cx="7485600" cy="184666"/>
          </a:xfrm>
          <a:prstGeom prst="rect">
            <a:avLst/>
          </a:prstGeom>
        </p:spPr>
        <p:txBody>
          <a:bodyPr wrap="square" lIns="0" tIns="0" rIns="0" bIns="0" anchor="t">
            <a:noAutofit/>
          </a:bodyPr>
          <a:lstStyle>
            <a:lvl1pPr marL="0" indent="0">
              <a:lnSpc>
                <a:spcPct val="100000"/>
              </a:lnSpc>
              <a:buFontTx/>
              <a:buNone/>
              <a:defRPr sz="1200">
                <a:solidFill>
                  <a:schemeClr val="bg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sz="1200"/>
              <a:t>[Speaker Name] • [Subtitle]</a:t>
            </a:r>
            <a:endParaRPr lang="en-US"/>
          </a:p>
        </p:txBody>
      </p:sp>
      <p:sp>
        <p:nvSpPr>
          <p:cNvPr id="5" name="Speaker">
            <a:extLst>
              <a:ext uri="{FF2B5EF4-FFF2-40B4-BE49-F238E27FC236}">
                <a16:creationId xmlns:a16="http://schemas.microsoft.com/office/drawing/2014/main" id="{FA60466D-2030-69DD-3815-B97307555612}"/>
              </a:ext>
            </a:extLst>
          </p:cNvPr>
          <p:cNvSpPr>
            <a:spLocks noGrp="1"/>
          </p:cNvSpPr>
          <p:nvPr>
            <p:ph type="body" idx="166" hasCustomPrompt="1"/>
          </p:nvPr>
        </p:nvSpPr>
        <p:spPr>
          <a:xfrm>
            <a:off x="3315879" y="3009556"/>
            <a:ext cx="7484720" cy="208390"/>
          </a:xfrm>
          <a:prstGeom prst="rect">
            <a:avLst/>
          </a:prstGeom>
          <a:noFill/>
          <a:ln/>
        </p:spPr>
        <p:txBody>
          <a:bodyPr wrap="square" lIns="0" tIns="0" rIns="0" bIns="0" rtlCol="0" anchor="t" anchorCtr="0">
            <a:noAutofit/>
          </a:bodyPr>
          <a:lstStyle>
            <a:lvl1pPr marL="0" marR="0" indent="0" algn="l" defTabSz="609660" rtl="0" eaLnBrk="1" fontAlgn="auto" latinLnBrk="0" hangingPunct="1">
              <a:lnSpc>
                <a:spcPct val="100000"/>
              </a:lnSpc>
              <a:spcBef>
                <a:spcPts val="448"/>
              </a:spcBef>
              <a:spcAft>
                <a:spcPts val="0"/>
              </a:spcAft>
              <a:buClrTx/>
              <a:buSzTx/>
              <a:buFont typeface="Arial" pitchFamily="34" charset="0"/>
              <a:buNone/>
              <a:tabLst/>
              <a:defRPr lang="en-US" sz="1867" kern="0" spc="0" dirty="0">
                <a:solidFill>
                  <a:schemeClr val="bg1"/>
                </a:solidFill>
                <a:latin typeface="+mn-lt"/>
                <a:ea typeface="Arial" panose="020B0604020202020204" pitchFamily="34" charset="0"/>
                <a:cs typeface="Arial" panose="020B0604020202020204" pitchFamily="34" charset="0"/>
              </a:defRPr>
            </a:lvl1pPr>
          </a:lstStyle>
          <a:p>
            <a:pPr marL="0" marR="0" lvl="0" indent="0" algn="l" defTabSz="609660" rtl="0" eaLnBrk="1" fontAlgn="auto" latinLnBrk="0" hangingPunct="1">
              <a:lnSpc>
                <a:spcPts val="1600"/>
              </a:lnSpc>
              <a:spcBef>
                <a:spcPct val="20000"/>
              </a:spcBef>
              <a:spcAft>
                <a:spcPts val="0"/>
              </a:spcAft>
              <a:buClrTx/>
              <a:buSzTx/>
              <a:buFont typeface="Arial" pitchFamily="34" charset="0"/>
              <a:buNone/>
              <a:tabLst/>
              <a:defRPr/>
            </a:pPr>
            <a:r>
              <a:rPr lang="en-US"/>
              <a:t>Click to edit subtitle style</a:t>
            </a:r>
            <a:endParaRPr lang="en-US" sz="1250"/>
          </a:p>
        </p:txBody>
      </p:sp>
      <p:sp>
        <p:nvSpPr>
          <p:cNvPr id="11" name="Title 2">
            <a:extLst>
              <a:ext uri="{FF2B5EF4-FFF2-40B4-BE49-F238E27FC236}">
                <a16:creationId xmlns:a16="http://schemas.microsoft.com/office/drawing/2014/main" id="{F59F92EF-6728-8187-4556-00210CD0B569}"/>
              </a:ext>
            </a:extLst>
          </p:cNvPr>
          <p:cNvSpPr>
            <a:spLocks noGrp="1"/>
          </p:cNvSpPr>
          <p:nvPr>
            <p:ph type="title" hasCustomPrompt="1"/>
          </p:nvPr>
        </p:nvSpPr>
        <p:spPr>
          <a:xfrm>
            <a:off x="3316759" y="902396"/>
            <a:ext cx="7484720" cy="738664"/>
          </a:xfrm>
          <a:prstGeom prst="rect">
            <a:avLst/>
          </a:prstGeom>
          <a:noFill/>
        </p:spPr>
        <p:txBody>
          <a:bodyPr wrap="square" lIns="0" tIns="0" rIns="0" bIns="0" rtlCol="0" anchor="t" anchorCtr="0">
            <a:noAutofit/>
          </a:bodyPr>
          <a:lstStyle>
            <a:lvl1pPr algn="l">
              <a:lnSpc>
                <a:spcPct val="100000"/>
              </a:lnSpc>
              <a:defRPr lang="en-US" sz="4800" kern="0" spc="-67">
                <a:solidFill>
                  <a:schemeClr val="bg1"/>
                </a:solidFill>
                <a:ea typeface="Suisse Int'l Regular" pitchFamily="34" charset="-122"/>
                <a:cs typeface="Suisse Int'l Italic" panose="020B0504000000000000" pitchFamily="34" charset="-78"/>
              </a:defRPr>
            </a:lvl1pPr>
          </a:lstStyle>
          <a:p>
            <a:pPr marL="0" marR="0" lvl="0" indent="0" algn="l" fontAlgn="auto">
              <a:lnSpc>
                <a:spcPct val="100000"/>
              </a:lnSpc>
              <a:spcBef>
                <a:spcPts val="0"/>
              </a:spcBef>
              <a:spcAft>
                <a:spcPts val="600"/>
              </a:spcAft>
              <a:buClrTx/>
              <a:buSzTx/>
              <a:buFontTx/>
              <a:tabLst/>
            </a:pPr>
            <a:r>
              <a:rPr lang="en-US"/>
              <a:t>Click to edit master title style</a:t>
            </a:r>
          </a:p>
        </p:txBody>
      </p:sp>
      <p:sp>
        <p:nvSpPr>
          <p:cNvPr id="25" name="Picture Placeholder 22">
            <a:extLst>
              <a:ext uri="{FF2B5EF4-FFF2-40B4-BE49-F238E27FC236}">
                <a16:creationId xmlns:a16="http://schemas.microsoft.com/office/drawing/2014/main" id="{81E0B411-E1FA-2099-FB42-BF8897838E23}"/>
              </a:ext>
            </a:extLst>
          </p:cNvPr>
          <p:cNvSpPr>
            <a:spLocks noGrp="1"/>
          </p:cNvSpPr>
          <p:nvPr>
            <p:ph type="pic" sz="quarter" idx="168"/>
          </p:nvPr>
        </p:nvSpPr>
        <p:spPr>
          <a:xfrm>
            <a:off x="405024" y="394552"/>
            <a:ext cx="989856" cy="327233"/>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600"/>
            </a:lvl1pPr>
          </a:lstStyle>
          <a:p>
            <a:r>
              <a:rPr lang="en-GB"/>
              <a:t>Click icon to add picture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White">
    <p:bg>
      <p:bgPr>
        <a:solidFill>
          <a:srgbClr val="FFFFFF"/>
        </a:solidFill>
        <a:effectLst/>
      </p:bgPr>
    </p:bg>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2BD1E98D-C6A7-1A86-D1DC-18C70ECE6DD7}"/>
              </a:ext>
            </a:extLst>
          </p:cNvPr>
          <p:cNvSpPr>
            <a:spLocks noGrp="1"/>
          </p:cNvSpPr>
          <p:nvPr>
            <p:ph type="body" idx="106" hasCustomPrompt="1"/>
          </p:nvPr>
        </p:nvSpPr>
        <p:spPr>
          <a:xfrm>
            <a:off x="406400" y="408055"/>
            <a:ext cx="7513108"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41" name="Straight Connector 140">
            <a:extLst>
              <a:ext uri="{FF2B5EF4-FFF2-40B4-BE49-F238E27FC236}">
                <a16:creationId xmlns:a16="http://schemas.microsoft.com/office/drawing/2014/main" id="{BA2C4591-EAE8-5F38-8D57-8D069553CBC7}"/>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4">
            <a:extLst>
              <a:ext uri="{FF2B5EF4-FFF2-40B4-BE49-F238E27FC236}">
                <a16:creationId xmlns:a16="http://schemas.microsoft.com/office/drawing/2014/main" id="{022DD7D2-2E6F-65F9-2D7E-EF0C1A6F1EEA}"/>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4" name="Title 9">
            <a:extLst>
              <a:ext uri="{FF2B5EF4-FFF2-40B4-BE49-F238E27FC236}">
                <a16:creationId xmlns:a16="http://schemas.microsoft.com/office/drawing/2014/main" id="{C7CD3809-B795-A666-BD74-62300D64F047}"/>
              </a:ext>
            </a:extLst>
          </p:cNvPr>
          <p:cNvSpPr>
            <a:spLocks noGrp="1"/>
          </p:cNvSpPr>
          <p:nvPr>
            <p:ph type="title" hasCustomPrompt="1"/>
          </p:nvPr>
        </p:nvSpPr>
        <p:spPr>
          <a:xfrm>
            <a:off x="407459" y="919056"/>
            <a:ext cx="7512000" cy="369332"/>
          </a:xfrm>
          <a:prstGeom prst="rect">
            <a:avLst/>
          </a:prstGeom>
        </p:spPr>
        <p:txBody>
          <a:bodyPr wrap="square" lIns="0" tIns="0" rIns="0" bIns="0">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
        <p:nvSpPr>
          <p:cNvPr id="10" name="Symbol zastępczy stopki 1">
            <a:extLst>
              <a:ext uri="{FF2B5EF4-FFF2-40B4-BE49-F238E27FC236}">
                <a16:creationId xmlns:a16="http://schemas.microsoft.com/office/drawing/2014/main" id="{6EFA064F-CFBB-09FE-B82B-164C527D7720}"/>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6" name="Text Placeholder 2">
            <a:extLst>
              <a:ext uri="{FF2B5EF4-FFF2-40B4-BE49-F238E27FC236}">
                <a16:creationId xmlns:a16="http://schemas.microsoft.com/office/drawing/2014/main" id="{422C57A7-1AF8-CBA2-5103-382E60629926}"/>
              </a:ext>
            </a:extLst>
          </p:cNvPr>
          <p:cNvSpPr>
            <a:spLocks noGrp="1"/>
          </p:cNvSpPr>
          <p:nvPr>
            <p:ph type="body" sz="quarter" idx="110"/>
          </p:nvPr>
        </p:nvSpPr>
        <p:spPr>
          <a:xfrm>
            <a:off x="407459" y="1666864"/>
            <a:ext cx="7512000" cy="4388637"/>
          </a:xfrm>
          <a:prstGeom prst="rect">
            <a:avLst/>
          </a:prstGeom>
        </p:spPr>
        <p:txBody>
          <a:bodyPr wrap="square" lIns="0" tIns="0" rIns="0" bIns="0" anchor="t">
            <a:noAutofit/>
          </a:bodyPr>
          <a:lstStyle>
            <a:lvl1pPr marL="0" marR="0" indent="0" algn="l" defTabSz="609660" rtl="0" eaLnBrk="1" fontAlgn="auto" latinLnBrk="0" hangingPunct="1">
              <a:lnSpc>
                <a:spcPct val="100000"/>
              </a:lnSpc>
              <a:spcBef>
                <a:spcPts val="933"/>
              </a:spcBef>
              <a:spcAft>
                <a:spcPts val="0"/>
              </a:spcAft>
              <a:buClrTx/>
              <a:buSzTx/>
              <a:buFontTx/>
              <a:buNone/>
              <a:tabLst/>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Tree>
    <p:extLst>
      <p:ext uri="{BB962C8B-B14F-4D97-AF65-F5344CB8AC3E}">
        <p14:creationId xmlns:p14="http://schemas.microsoft.com/office/powerpoint/2010/main" val="2235366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ond Titles">
    <p:bg>
      <p:bgPr>
        <a:solidFill>
          <a:schemeClr val="accent2"/>
        </a:solid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CEABDB6F-69DE-6736-AEFC-DB6AFA212DD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2708574E-B307-DD8F-EBFD-0F03215A914C}"/>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9" name="TextBox 8">
            <a:extLst>
              <a:ext uri="{FF2B5EF4-FFF2-40B4-BE49-F238E27FC236}">
                <a16:creationId xmlns:a16="http://schemas.microsoft.com/office/drawing/2014/main" id="{326E19FE-7547-AB77-5CDF-1985B83C9140}"/>
              </a:ext>
            </a:extLst>
          </p:cNvPr>
          <p:cNvSpPr txBox="1"/>
          <p:nvPr userDrawn="1"/>
        </p:nvSpPr>
        <p:spPr>
          <a:xfrm>
            <a:off x="406402" y="4690191"/>
            <a:ext cx="9319489" cy="1354217"/>
          </a:xfrm>
          <a:prstGeom prst="rect">
            <a:avLst/>
          </a:prstGeom>
          <a:noFill/>
        </p:spPr>
        <p:txBody>
          <a:bodyPr wrap="square" lIns="0" tIns="0" rIns="0" bIns="0" rtlCol="0" anchor="t" anchorCtr="0">
            <a:noAutofit/>
          </a:bodyPr>
          <a:lstStyle>
            <a:lvl1pPr marR="0" lvl="0" indent="0" defTabSz="609660" fontAlgn="auto">
              <a:lnSpc>
                <a:spcPct val="100000"/>
              </a:lnSpc>
              <a:spcBef>
                <a:spcPts val="0"/>
              </a:spcBef>
              <a:spcAft>
                <a:spcPts val="600"/>
              </a:spcAft>
              <a:buClrTx/>
              <a:buSzTx/>
              <a:buFontTx/>
              <a:buNone/>
              <a:tabLst/>
              <a:defRPr sz="5400" kern="0" spc="-67">
                <a:solidFill>
                  <a:schemeClr val="bg1"/>
                </a:solidFill>
                <a:latin typeface="+mj-lt"/>
                <a:ea typeface="Suisse Int'l Regular" pitchFamily="34" charset="-122"/>
                <a:cs typeface="Suisse Int'l Italic" panose="020B0504000000000000" pitchFamily="34" charset="-78"/>
              </a:defRPr>
            </a:lvl1pPr>
          </a:lstStyle>
          <a:p>
            <a:pPr lvl="0"/>
            <a:r>
              <a:rPr lang="en-US" sz="8800"/>
              <a:t>Second Titles</a:t>
            </a:r>
          </a:p>
        </p:txBody>
      </p:sp>
      <p:sp>
        <p:nvSpPr>
          <p:cNvPr id="3" name="Rectangle 2">
            <a:extLst>
              <a:ext uri="{FF2B5EF4-FFF2-40B4-BE49-F238E27FC236}">
                <a16:creationId xmlns:a16="http://schemas.microsoft.com/office/drawing/2014/main" id="{8778F136-1C16-65A5-6A84-ADA72258B790}"/>
              </a:ext>
            </a:extLst>
          </p:cNvPr>
          <p:cNvSpPr/>
          <p:nvPr userDrawn="1"/>
        </p:nvSpPr>
        <p:spPr>
          <a:xfrm>
            <a:off x="0" y="0"/>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
        <p:nvSpPr>
          <p:cNvPr id="4" name="Rectangle 3">
            <a:extLst>
              <a:ext uri="{FF2B5EF4-FFF2-40B4-BE49-F238E27FC236}">
                <a16:creationId xmlns:a16="http://schemas.microsoft.com/office/drawing/2014/main" id="{515F4CCA-776E-BF5A-298A-1039C2A734FC}"/>
              </a:ext>
            </a:extLst>
          </p:cNvPr>
          <p:cNvSpPr/>
          <p:nvPr userDrawn="1"/>
        </p:nvSpPr>
        <p:spPr>
          <a:xfrm>
            <a:off x="0" y="6453187"/>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Tree>
    <p:extLst>
      <p:ext uri="{BB962C8B-B14F-4D97-AF65-F5344CB8AC3E}">
        <p14:creationId xmlns:p14="http://schemas.microsoft.com/office/powerpoint/2010/main" val="584292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Light">
    <p:bg>
      <p:bgPr>
        <a:solidFill>
          <a:schemeClr val="bg1"/>
        </a:solidFill>
        <a:effectLst/>
      </p:bgPr>
    </p:bg>
    <p:spTree>
      <p:nvGrpSpPr>
        <p:cNvPr id="1" name=""/>
        <p:cNvGrpSpPr/>
        <p:nvPr/>
      </p:nvGrpSpPr>
      <p:grpSpPr>
        <a:xfrm>
          <a:off x="0" y="0"/>
          <a:ext cx="0" cy="0"/>
          <a:chOff x="0" y="0"/>
          <a:chExt cx="0" cy="0"/>
        </a:xfrm>
      </p:grpSpPr>
      <p:pic>
        <p:nvPicPr>
          <p:cNvPr id="9" name="Xebia" descr="preencoded.png">
            <a:extLst>
              <a:ext uri="{FF2B5EF4-FFF2-40B4-BE49-F238E27FC236}">
                <a16:creationId xmlns:a16="http://schemas.microsoft.com/office/drawing/2014/main" id="{C672B7B0-DB6F-73D1-D357-E11FFA4E18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sp>
        <p:nvSpPr>
          <p:cNvPr id="7" name="Text Placeholder 2">
            <a:extLst>
              <a:ext uri="{FF2B5EF4-FFF2-40B4-BE49-F238E27FC236}">
                <a16:creationId xmlns:a16="http://schemas.microsoft.com/office/drawing/2014/main" id="{E0A348A4-22D0-096F-031B-12D67ED65597}"/>
              </a:ext>
            </a:extLst>
          </p:cNvPr>
          <p:cNvSpPr>
            <a:spLocks noGrp="1"/>
          </p:cNvSpPr>
          <p:nvPr>
            <p:ph type="body" sz="quarter" idx="112" hasCustomPrompt="1"/>
          </p:nvPr>
        </p:nvSpPr>
        <p:spPr>
          <a:xfrm>
            <a:off x="3337479" y="1111249"/>
            <a:ext cx="6502904"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4" name="Picture Placeholder 8">
            <a:extLst>
              <a:ext uri="{FF2B5EF4-FFF2-40B4-BE49-F238E27FC236}">
                <a16:creationId xmlns:a16="http://schemas.microsoft.com/office/drawing/2014/main" id="{7822AA20-FB36-BCE9-997E-29FA75D4FCB2}"/>
              </a:ext>
            </a:extLst>
          </p:cNvPr>
          <p:cNvSpPr>
            <a:spLocks noGrp="1"/>
          </p:cNvSpPr>
          <p:nvPr>
            <p:ph type="pic" sz="quarter" idx="163"/>
          </p:nvPr>
        </p:nvSpPr>
        <p:spPr>
          <a:xfrm>
            <a:off x="406402" y="1111249"/>
            <a:ext cx="2335741" cy="1708149"/>
          </a:xfrm>
          <a:prstGeom prst="roundRect">
            <a:avLst>
              <a:gd name="adj" fmla="val 3315"/>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tx1"/>
                </a:solidFill>
              </a:defRPr>
            </a:lvl1pPr>
          </a:lstStyle>
          <a:p>
            <a:pPr marL="0" lvl="0" indent="0">
              <a:buNone/>
            </a:pPr>
            <a:r>
              <a:rPr lang="en-GB"/>
              <a:t>Click icon to add picture</a:t>
            </a:r>
            <a:endParaRPr lang="en-US"/>
          </a:p>
        </p:txBody>
      </p:sp>
      <p:sp>
        <p:nvSpPr>
          <p:cNvPr id="8" name="Text 0">
            <a:extLst>
              <a:ext uri="{FF2B5EF4-FFF2-40B4-BE49-F238E27FC236}">
                <a16:creationId xmlns:a16="http://schemas.microsoft.com/office/drawing/2014/main" id="{58478807-E8A2-0B8E-7A9C-827D4E2485E7}"/>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noAutofit/>
          </a:bodyPr>
          <a:lstStyle>
            <a:lvl1pPr marL="0" indent="0" algn="l">
              <a:lnSpc>
                <a:spcPct val="1000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2" name="Straight Connector 1">
            <a:extLst>
              <a:ext uri="{FF2B5EF4-FFF2-40B4-BE49-F238E27FC236}">
                <a16:creationId xmlns:a16="http://schemas.microsoft.com/office/drawing/2014/main" id="{A4326F37-EC9B-6ED6-E191-BA8D9661814F}"/>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0">
            <a:extLst>
              <a:ext uri="{FF2B5EF4-FFF2-40B4-BE49-F238E27FC236}">
                <a16:creationId xmlns:a16="http://schemas.microsoft.com/office/drawing/2014/main" id="{7E880EA8-9177-1CE8-899C-0E8ADE5DEC7A}"/>
              </a:ext>
            </a:extLst>
          </p:cNvPr>
          <p:cNvSpPr>
            <a:spLocks noGrp="1" noChangeAspect="1"/>
          </p:cNvSpPr>
          <p:nvPr>
            <p:ph type="body" idx="103" hasCustomPrompt="1"/>
          </p:nvPr>
        </p:nvSpPr>
        <p:spPr>
          <a:xfrm>
            <a:off x="3337479" y="5156512"/>
            <a:ext cx="6502904" cy="875176"/>
          </a:xfrm>
          <a:prstGeom prst="rect">
            <a:avLst/>
          </a:prstGeom>
          <a:noFill/>
          <a:ln/>
        </p:spPr>
        <p:txBody>
          <a:bodyPr wrap="square" lIns="0" tIns="0" rIns="0" bIns="0" rtlCol="0" anchor="b">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14" name="Text 0">
            <a:extLst>
              <a:ext uri="{FF2B5EF4-FFF2-40B4-BE49-F238E27FC236}">
                <a16:creationId xmlns:a16="http://schemas.microsoft.com/office/drawing/2014/main" id="{ADE7ADA4-F61D-5ABF-D404-65235C19586B}"/>
              </a:ext>
            </a:extLst>
          </p:cNvPr>
          <p:cNvSpPr>
            <a:spLocks noGrp="1" noChangeAspect="1"/>
          </p:cNvSpPr>
          <p:nvPr>
            <p:ph type="body" idx="164" hasCustomPrompt="1"/>
          </p:nvPr>
        </p:nvSpPr>
        <p:spPr>
          <a:xfrm>
            <a:off x="406400" y="5156512"/>
            <a:ext cx="2713566" cy="875176"/>
          </a:xfrm>
          <a:prstGeom prst="rect">
            <a:avLst/>
          </a:prstGeom>
          <a:noFill/>
          <a:ln/>
        </p:spPr>
        <p:txBody>
          <a:bodyPr wrap="square" lIns="0" tIns="0" rIns="0" bIns="0" rtlCol="0" anchor="b">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
        <p:nvSpPr>
          <p:cNvPr id="6" name="Slide Number Placeholder 4">
            <a:extLst>
              <a:ext uri="{FF2B5EF4-FFF2-40B4-BE49-F238E27FC236}">
                <a16:creationId xmlns:a16="http://schemas.microsoft.com/office/drawing/2014/main" id="{60818FEC-B6B9-12A0-D19D-A40BA8F668E8}"/>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0" name="Symbol zastępczy stopki 1">
            <a:extLst>
              <a:ext uri="{FF2B5EF4-FFF2-40B4-BE49-F238E27FC236}">
                <a16:creationId xmlns:a16="http://schemas.microsoft.com/office/drawing/2014/main" id="{85AECCAB-A3C7-BDDB-61B1-1536BA18F28E}"/>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Tree>
    <p:extLst>
      <p:ext uri="{BB962C8B-B14F-4D97-AF65-F5344CB8AC3E}">
        <p14:creationId xmlns:p14="http://schemas.microsoft.com/office/powerpoint/2010/main" val="31156150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Dark">
    <p:bg>
      <p:bgPr>
        <a:solidFill>
          <a:srgbClr val="150026"/>
        </a:solidFill>
        <a:effectLst/>
      </p:bgPr>
    </p:bg>
    <p:spTree>
      <p:nvGrpSpPr>
        <p:cNvPr id="1" name=""/>
        <p:cNvGrpSpPr/>
        <p:nvPr/>
      </p:nvGrpSpPr>
      <p:grpSpPr>
        <a:xfrm>
          <a:off x="0" y="0"/>
          <a:ext cx="0" cy="0"/>
          <a:chOff x="0" y="0"/>
          <a:chExt cx="0" cy="0"/>
        </a:xfrm>
      </p:grpSpPr>
      <p:pic>
        <p:nvPicPr>
          <p:cNvPr id="9" name="Xebia" descr="preencoded.png">
            <a:extLst>
              <a:ext uri="{FF2B5EF4-FFF2-40B4-BE49-F238E27FC236}">
                <a16:creationId xmlns:a16="http://schemas.microsoft.com/office/drawing/2014/main" id="{C672B7B0-DB6F-73D1-D357-E11FFA4E18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7" name="Straight Connector 16">
            <a:extLst>
              <a:ext uri="{FF2B5EF4-FFF2-40B4-BE49-F238E27FC236}">
                <a16:creationId xmlns:a16="http://schemas.microsoft.com/office/drawing/2014/main" id="{CD7A3FDA-4A41-AFF2-68E9-ED04857F72E6}"/>
              </a:ext>
            </a:extLst>
          </p:cNvPr>
          <p:cNvCxnSpPr>
            <a:cxnSpLocks/>
          </p:cNvCxnSpPr>
          <p:nvPr userDrawn="1"/>
        </p:nvCxnSpPr>
        <p:spPr>
          <a:xfrm>
            <a:off x="406400" y="698500"/>
            <a:ext cx="11385550"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2" name="Picture Placeholder 8">
            <a:extLst>
              <a:ext uri="{FF2B5EF4-FFF2-40B4-BE49-F238E27FC236}">
                <a16:creationId xmlns:a16="http://schemas.microsoft.com/office/drawing/2014/main" id="{28AE9FD5-02E6-18BA-F5BC-FAD95805532D}"/>
              </a:ext>
            </a:extLst>
          </p:cNvPr>
          <p:cNvSpPr>
            <a:spLocks noGrp="1"/>
          </p:cNvSpPr>
          <p:nvPr>
            <p:ph type="pic" sz="quarter" idx="163"/>
          </p:nvPr>
        </p:nvSpPr>
        <p:spPr>
          <a:xfrm>
            <a:off x="406402" y="1111249"/>
            <a:ext cx="2335741" cy="1708149"/>
          </a:xfrm>
          <a:prstGeom prst="roundRect">
            <a:avLst>
              <a:gd name="adj" fmla="val 3315"/>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tx1"/>
                </a:solidFill>
              </a:defRPr>
            </a:lvl1pPr>
          </a:lstStyle>
          <a:p>
            <a:pPr marL="0" lvl="0" indent="0">
              <a:buNone/>
            </a:pPr>
            <a:r>
              <a:rPr lang="en-GB"/>
              <a:t>Click icon to add picture</a:t>
            </a:r>
            <a:endParaRPr lang="en-US"/>
          </a:p>
        </p:txBody>
      </p:sp>
      <p:sp>
        <p:nvSpPr>
          <p:cNvPr id="5" name="Slide Number Placeholder 4">
            <a:extLst>
              <a:ext uri="{FF2B5EF4-FFF2-40B4-BE49-F238E27FC236}">
                <a16:creationId xmlns:a16="http://schemas.microsoft.com/office/drawing/2014/main" id="{1E319948-B7E0-9F18-6445-EC5A68A05D6C}"/>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AB3B4278-4635-B98C-28C2-814E8E814514}"/>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3" name="TextBox 2">
            <a:extLst>
              <a:ext uri="{FF2B5EF4-FFF2-40B4-BE49-F238E27FC236}">
                <a16:creationId xmlns:a16="http://schemas.microsoft.com/office/drawing/2014/main" id="{5E690DC3-9629-7A23-5C7C-FDE2CF6A952F}"/>
              </a:ext>
            </a:extLst>
          </p:cNvPr>
          <p:cNvSpPr txBox="1"/>
          <p:nvPr userDrawn="1"/>
        </p:nvSpPr>
        <p:spPr>
          <a:xfrm>
            <a:off x="4605868" y="4416215"/>
            <a:ext cx="184731" cy="215444"/>
          </a:xfrm>
          <a:prstGeom prst="rect">
            <a:avLst/>
          </a:prstGeom>
          <a:noFill/>
        </p:spPr>
        <p:txBody>
          <a:bodyPr wrap="none" rtlCol="0">
            <a:spAutoFit/>
          </a:bodyPr>
          <a:lstStyle/>
          <a:p>
            <a:pPr algn="l"/>
            <a:endParaRPr lang="en-US" sz="800" err="1"/>
          </a:p>
        </p:txBody>
      </p:sp>
      <p:sp>
        <p:nvSpPr>
          <p:cNvPr id="4" name="Text Placeholder 2">
            <a:extLst>
              <a:ext uri="{FF2B5EF4-FFF2-40B4-BE49-F238E27FC236}">
                <a16:creationId xmlns:a16="http://schemas.microsoft.com/office/drawing/2014/main" id="{3DC4054D-ADCC-48BF-BE95-35173F3F4A67}"/>
              </a:ext>
            </a:extLst>
          </p:cNvPr>
          <p:cNvSpPr>
            <a:spLocks noGrp="1"/>
          </p:cNvSpPr>
          <p:nvPr>
            <p:ph type="body" sz="quarter" idx="112" hasCustomPrompt="1"/>
          </p:nvPr>
        </p:nvSpPr>
        <p:spPr>
          <a:xfrm>
            <a:off x="3337479" y="1111249"/>
            <a:ext cx="6502904"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bg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10" name="Text 0">
            <a:extLst>
              <a:ext uri="{FF2B5EF4-FFF2-40B4-BE49-F238E27FC236}">
                <a16:creationId xmlns:a16="http://schemas.microsoft.com/office/drawing/2014/main" id="{333C4177-955B-3EB8-0ADD-A3E769BF3ABE}"/>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noAutofit/>
          </a:bodyPr>
          <a:lstStyle>
            <a:lvl1pPr marL="0" indent="0" algn="l">
              <a:lnSpc>
                <a:spcPct val="1000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1" name="Text 0">
            <a:extLst>
              <a:ext uri="{FF2B5EF4-FFF2-40B4-BE49-F238E27FC236}">
                <a16:creationId xmlns:a16="http://schemas.microsoft.com/office/drawing/2014/main" id="{78867E6A-BC9E-85BF-F621-342E7062B9E4}"/>
              </a:ext>
            </a:extLst>
          </p:cNvPr>
          <p:cNvSpPr>
            <a:spLocks noGrp="1" noChangeAspect="1"/>
          </p:cNvSpPr>
          <p:nvPr>
            <p:ph type="body" idx="103" hasCustomPrompt="1"/>
          </p:nvPr>
        </p:nvSpPr>
        <p:spPr>
          <a:xfrm>
            <a:off x="3337479" y="5156512"/>
            <a:ext cx="6502904" cy="875176"/>
          </a:xfrm>
          <a:prstGeom prst="rect">
            <a:avLst/>
          </a:prstGeom>
          <a:noFill/>
          <a:ln/>
        </p:spPr>
        <p:txBody>
          <a:bodyPr wrap="square" lIns="0" tIns="0" rIns="0" bIns="0" rtlCol="0" anchor="b">
            <a:noAutofit/>
          </a:bodyPr>
          <a:lstStyle>
            <a:lvl1pPr marL="0" indent="0" algn="l">
              <a:lnSpc>
                <a:spcPct val="100000"/>
              </a:lnSpc>
              <a:spcBef>
                <a:spcPts val="933"/>
              </a:spcBef>
              <a:buNone/>
              <a:defRPr lang="en-US" sz="5600" b="0" i="0" kern="0" spc="-100" dirty="0">
                <a:solidFill>
                  <a:schemeClr val="bg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13" name="Text 0">
            <a:extLst>
              <a:ext uri="{FF2B5EF4-FFF2-40B4-BE49-F238E27FC236}">
                <a16:creationId xmlns:a16="http://schemas.microsoft.com/office/drawing/2014/main" id="{F0F37DE9-A22A-EF03-65B3-F49EBFADB3A8}"/>
              </a:ext>
            </a:extLst>
          </p:cNvPr>
          <p:cNvSpPr>
            <a:spLocks noGrp="1" noChangeAspect="1"/>
          </p:cNvSpPr>
          <p:nvPr>
            <p:ph type="body" idx="164" hasCustomPrompt="1"/>
          </p:nvPr>
        </p:nvSpPr>
        <p:spPr>
          <a:xfrm>
            <a:off x="406400" y="5156512"/>
            <a:ext cx="2713566" cy="875176"/>
          </a:xfrm>
          <a:prstGeom prst="rect">
            <a:avLst/>
          </a:prstGeom>
          <a:noFill/>
          <a:ln/>
        </p:spPr>
        <p:txBody>
          <a:bodyPr wrap="square" lIns="0" tIns="0" rIns="0" bIns="0" rtlCol="0" anchor="b">
            <a:noAutofit/>
          </a:bodyPr>
          <a:lstStyle>
            <a:lvl1pPr marL="0" indent="0" algn="l">
              <a:lnSpc>
                <a:spcPct val="100000"/>
              </a:lnSpc>
              <a:spcBef>
                <a:spcPts val="933"/>
              </a:spcBef>
              <a:buNone/>
              <a:defRPr lang="en-US" sz="5600" b="0" i="0" kern="0" spc="-100" dirty="0">
                <a:solidFill>
                  <a:schemeClr val="bg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Tree>
    <p:extLst>
      <p:ext uri="{BB962C8B-B14F-4D97-AF65-F5344CB8AC3E}">
        <p14:creationId xmlns:p14="http://schemas.microsoft.com/office/powerpoint/2010/main" val="3829408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Grey">
    <p:bg>
      <p:bgPr>
        <a:solidFill>
          <a:srgbClr val="E3E3E6"/>
        </a:solidFill>
        <a:effectLst/>
      </p:bgPr>
    </p:bg>
    <p:spTree>
      <p:nvGrpSpPr>
        <p:cNvPr id="1" name=""/>
        <p:cNvGrpSpPr/>
        <p:nvPr/>
      </p:nvGrpSpPr>
      <p:grpSpPr>
        <a:xfrm>
          <a:off x="0" y="0"/>
          <a:ext cx="0" cy="0"/>
          <a:chOff x="0" y="0"/>
          <a:chExt cx="0" cy="0"/>
        </a:xfrm>
      </p:grpSpPr>
      <p:pic>
        <p:nvPicPr>
          <p:cNvPr id="9" name="Xebia" descr="preencoded.png">
            <a:extLst>
              <a:ext uri="{FF2B5EF4-FFF2-40B4-BE49-F238E27FC236}">
                <a16:creationId xmlns:a16="http://schemas.microsoft.com/office/drawing/2014/main" id="{C672B7B0-DB6F-73D1-D357-E11FFA4E18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2" name="Straight Connector 1">
            <a:extLst>
              <a:ext uri="{FF2B5EF4-FFF2-40B4-BE49-F238E27FC236}">
                <a16:creationId xmlns:a16="http://schemas.microsoft.com/office/drawing/2014/main" id="{A4326F37-EC9B-6ED6-E191-BA8D9661814F}"/>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icture Placeholder 8">
            <a:extLst>
              <a:ext uri="{FF2B5EF4-FFF2-40B4-BE49-F238E27FC236}">
                <a16:creationId xmlns:a16="http://schemas.microsoft.com/office/drawing/2014/main" id="{7B20B938-8A28-BF20-206B-BE2915D1B9E6}"/>
              </a:ext>
            </a:extLst>
          </p:cNvPr>
          <p:cNvSpPr>
            <a:spLocks noGrp="1"/>
          </p:cNvSpPr>
          <p:nvPr>
            <p:ph type="pic" sz="quarter" idx="163"/>
          </p:nvPr>
        </p:nvSpPr>
        <p:spPr>
          <a:xfrm>
            <a:off x="406402" y="1111249"/>
            <a:ext cx="2335741" cy="1708149"/>
          </a:xfrm>
          <a:prstGeom prst="roundRect">
            <a:avLst>
              <a:gd name="adj" fmla="val 3315"/>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tx1"/>
                </a:solidFill>
              </a:defRPr>
            </a:lvl1pPr>
          </a:lstStyle>
          <a:p>
            <a:pPr marL="0" lvl="0" indent="0">
              <a:buNone/>
            </a:pPr>
            <a:r>
              <a:rPr lang="en-GB"/>
              <a:t>Click icon to add picture</a:t>
            </a:r>
            <a:endParaRPr lang="en-US"/>
          </a:p>
        </p:txBody>
      </p:sp>
      <p:sp>
        <p:nvSpPr>
          <p:cNvPr id="6" name="Slide Number Placeholder 4">
            <a:extLst>
              <a:ext uri="{FF2B5EF4-FFF2-40B4-BE49-F238E27FC236}">
                <a16:creationId xmlns:a16="http://schemas.microsoft.com/office/drawing/2014/main" id="{D2EDCC62-09AE-64CC-EB03-E4471F44608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0" name="Symbol zastępczy stopki 1">
            <a:extLst>
              <a:ext uri="{FF2B5EF4-FFF2-40B4-BE49-F238E27FC236}">
                <a16:creationId xmlns:a16="http://schemas.microsoft.com/office/drawing/2014/main" id="{2EB67E16-0A7A-82B7-08B9-85D17DB6B994}"/>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4" name="Text Placeholder 2">
            <a:extLst>
              <a:ext uri="{FF2B5EF4-FFF2-40B4-BE49-F238E27FC236}">
                <a16:creationId xmlns:a16="http://schemas.microsoft.com/office/drawing/2014/main" id="{3D1B00B8-889E-B8FD-29B7-CFE3AE2BD070}"/>
              </a:ext>
            </a:extLst>
          </p:cNvPr>
          <p:cNvSpPr>
            <a:spLocks noGrp="1"/>
          </p:cNvSpPr>
          <p:nvPr>
            <p:ph type="body" sz="quarter" idx="112" hasCustomPrompt="1"/>
          </p:nvPr>
        </p:nvSpPr>
        <p:spPr>
          <a:xfrm>
            <a:off x="3337479" y="1111249"/>
            <a:ext cx="6502904"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5" name="Text 0">
            <a:extLst>
              <a:ext uri="{FF2B5EF4-FFF2-40B4-BE49-F238E27FC236}">
                <a16:creationId xmlns:a16="http://schemas.microsoft.com/office/drawing/2014/main" id="{EB9F4BA4-65F3-48DB-F4AD-E794530C45D3}"/>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noAutofit/>
          </a:bodyPr>
          <a:lstStyle>
            <a:lvl1pPr marL="0" indent="0" algn="l">
              <a:lnSpc>
                <a:spcPct val="1000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1" name="Text 0">
            <a:extLst>
              <a:ext uri="{FF2B5EF4-FFF2-40B4-BE49-F238E27FC236}">
                <a16:creationId xmlns:a16="http://schemas.microsoft.com/office/drawing/2014/main" id="{165BCAAB-1091-9CD6-BF23-AA9E39DF76F6}"/>
              </a:ext>
            </a:extLst>
          </p:cNvPr>
          <p:cNvSpPr>
            <a:spLocks noGrp="1" noChangeAspect="1"/>
          </p:cNvSpPr>
          <p:nvPr>
            <p:ph type="body" idx="103" hasCustomPrompt="1"/>
          </p:nvPr>
        </p:nvSpPr>
        <p:spPr>
          <a:xfrm>
            <a:off x="3337479" y="5156512"/>
            <a:ext cx="6502904" cy="875176"/>
          </a:xfrm>
          <a:prstGeom prst="rect">
            <a:avLst/>
          </a:prstGeom>
          <a:noFill/>
          <a:ln/>
        </p:spPr>
        <p:txBody>
          <a:bodyPr wrap="square" lIns="0" tIns="0" rIns="0" bIns="0" rtlCol="0" anchor="b">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12" name="Text 0">
            <a:extLst>
              <a:ext uri="{FF2B5EF4-FFF2-40B4-BE49-F238E27FC236}">
                <a16:creationId xmlns:a16="http://schemas.microsoft.com/office/drawing/2014/main" id="{1E068E86-2037-C1DE-D2C1-403F8B5EA03B}"/>
              </a:ext>
            </a:extLst>
          </p:cNvPr>
          <p:cNvSpPr>
            <a:spLocks noGrp="1" noChangeAspect="1"/>
          </p:cNvSpPr>
          <p:nvPr>
            <p:ph type="body" idx="164" hasCustomPrompt="1"/>
          </p:nvPr>
        </p:nvSpPr>
        <p:spPr>
          <a:xfrm>
            <a:off x="406400" y="5156512"/>
            <a:ext cx="2713566" cy="875176"/>
          </a:xfrm>
          <a:prstGeom prst="rect">
            <a:avLst/>
          </a:prstGeom>
          <a:noFill/>
          <a:ln/>
        </p:spPr>
        <p:txBody>
          <a:bodyPr wrap="square" lIns="0" tIns="0" rIns="0" bIns="0" rtlCol="0" anchor="b">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Tree>
    <p:extLst>
      <p:ext uri="{BB962C8B-B14F-4D97-AF65-F5344CB8AC3E}">
        <p14:creationId xmlns:p14="http://schemas.microsoft.com/office/powerpoint/2010/main" val="11288066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White / 2">
    <p:bg>
      <p:bgPr>
        <a:solidFill>
          <a:schemeClr val="bg1"/>
        </a:solidFill>
        <a:effectLst/>
      </p:bgPr>
    </p:bg>
    <p:spTree>
      <p:nvGrpSpPr>
        <p:cNvPr id="1" name=""/>
        <p:cNvGrpSpPr/>
        <p:nvPr/>
      </p:nvGrpSpPr>
      <p:grpSpPr>
        <a:xfrm>
          <a:off x="0" y="0"/>
          <a:ext cx="0" cy="0"/>
          <a:chOff x="0" y="0"/>
          <a:chExt cx="0" cy="0"/>
        </a:xfrm>
      </p:grpSpPr>
      <p:pic>
        <p:nvPicPr>
          <p:cNvPr id="3" name="Xebia" descr="preencoded.png">
            <a:extLst>
              <a:ext uri="{FF2B5EF4-FFF2-40B4-BE49-F238E27FC236}">
                <a16:creationId xmlns:a16="http://schemas.microsoft.com/office/drawing/2014/main" id="{EEE38649-DFBA-8C9A-B6B4-C11D98C2633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432125"/>
            <a:ext cx="673101" cy="215900"/>
          </a:xfrm>
          <a:prstGeom prst="rect">
            <a:avLst/>
          </a:prstGeom>
        </p:spPr>
      </p:pic>
      <p:sp>
        <p:nvSpPr>
          <p:cNvPr id="2" name="Text 0">
            <a:extLst>
              <a:ext uri="{FF2B5EF4-FFF2-40B4-BE49-F238E27FC236}">
                <a16:creationId xmlns:a16="http://schemas.microsoft.com/office/drawing/2014/main" id="{756A6C61-AA59-8B2A-7505-903545EFCF25}"/>
              </a:ext>
            </a:extLst>
          </p:cNvPr>
          <p:cNvSpPr>
            <a:spLocks noGrp="1" noChangeAspect="1"/>
          </p:cNvSpPr>
          <p:nvPr>
            <p:ph type="body" idx="104" hasCustomPrompt="1"/>
          </p:nvPr>
        </p:nvSpPr>
        <p:spPr>
          <a:xfrm>
            <a:off x="3337479" y="648027"/>
            <a:ext cx="6502904"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4" name="Text 0">
            <a:extLst>
              <a:ext uri="{FF2B5EF4-FFF2-40B4-BE49-F238E27FC236}">
                <a16:creationId xmlns:a16="http://schemas.microsoft.com/office/drawing/2014/main" id="{5090430D-D761-906F-859B-25E0BAC56CDC}"/>
              </a:ext>
            </a:extLst>
          </p:cNvPr>
          <p:cNvSpPr>
            <a:spLocks noGrp="1" noChangeAspect="1"/>
          </p:cNvSpPr>
          <p:nvPr>
            <p:ph type="body" idx="164" hasCustomPrompt="1"/>
          </p:nvPr>
        </p:nvSpPr>
        <p:spPr>
          <a:xfrm>
            <a:off x="406400" y="648027"/>
            <a:ext cx="1753659"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
        <p:nvSpPr>
          <p:cNvPr id="5" name="Text Placeholder 2">
            <a:extLst>
              <a:ext uri="{FF2B5EF4-FFF2-40B4-BE49-F238E27FC236}">
                <a16:creationId xmlns:a16="http://schemas.microsoft.com/office/drawing/2014/main" id="{49F36E73-E6ED-B9B2-CDBF-4E85CF25429E}"/>
              </a:ext>
            </a:extLst>
          </p:cNvPr>
          <p:cNvSpPr>
            <a:spLocks noGrp="1"/>
          </p:cNvSpPr>
          <p:nvPr>
            <p:ph type="body" sz="quarter" idx="112" hasCustomPrompt="1"/>
          </p:nvPr>
        </p:nvSpPr>
        <p:spPr>
          <a:xfrm>
            <a:off x="3337479" y="1978236"/>
            <a:ext cx="6502904"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9" name="Slide Number Placeholder 4">
            <a:extLst>
              <a:ext uri="{FF2B5EF4-FFF2-40B4-BE49-F238E27FC236}">
                <a16:creationId xmlns:a16="http://schemas.microsoft.com/office/drawing/2014/main" id="{D69F4CCF-E68D-2E89-E143-20ED5F6C9CD6}"/>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0" name="Symbol zastępczy stopki 1">
            <a:extLst>
              <a:ext uri="{FF2B5EF4-FFF2-40B4-BE49-F238E27FC236}">
                <a16:creationId xmlns:a16="http://schemas.microsoft.com/office/drawing/2014/main" id="{2F2D18F7-5C78-1DA6-FF67-80A92199801E}"/>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Tree>
    <p:extLst>
      <p:ext uri="{BB962C8B-B14F-4D97-AF65-F5344CB8AC3E}">
        <p14:creationId xmlns:p14="http://schemas.microsoft.com/office/powerpoint/2010/main" val="2793747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 Dark / 2">
    <p:bg>
      <p:bgPr>
        <a:solidFill>
          <a:srgbClr val="130025"/>
        </a:solidFill>
        <a:effectLst/>
      </p:bgPr>
    </p:bg>
    <p:spTree>
      <p:nvGrpSpPr>
        <p:cNvPr id="1" name=""/>
        <p:cNvGrpSpPr/>
        <p:nvPr/>
      </p:nvGrpSpPr>
      <p:grpSpPr>
        <a:xfrm>
          <a:off x="0" y="0"/>
          <a:ext cx="0" cy="0"/>
          <a:chOff x="0" y="0"/>
          <a:chExt cx="0" cy="0"/>
        </a:xfrm>
      </p:grpSpPr>
      <p:pic>
        <p:nvPicPr>
          <p:cNvPr id="3" name="Xebia" descr="preencoded.png">
            <a:extLst>
              <a:ext uri="{FF2B5EF4-FFF2-40B4-BE49-F238E27FC236}">
                <a16:creationId xmlns:a16="http://schemas.microsoft.com/office/drawing/2014/main" id="{EEE38649-DFBA-8C9A-B6B4-C11D98C2633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432125"/>
            <a:ext cx="673101" cy="215900"/>
          </a:xfrm>
          <a:prstGeom prst="rect">
            <a:avLst/>
          </a:prstGeom>
        </p:spPr>
      </p:pic>
      <p:sp>
        <p:nvSpPr>
          <p:cNvPr id="6" name="Slide Number Placeholder 4">
            <a:extLst>
              <a:ext uri="{FF2B5EF4-FFF2-40B4-BE49-F238E27FC236}">
                <a16:creationId xmlns:a16="http://schemas.microsoft.com/office/drawing/2014/main" id="{C151FB34-404C-B43A-2743-5961178C51B2}"/>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9" name="Symbol zastępczy stopki 1">
            <a:extLst>
              <a:ext uri="{FF2B5EF4-FFF2-40B4-BE49-F238E27FC236}">
                <a16:creationId xmlns:a16="http://schemas.microsoft.com/office/drawing/2014/main" id="{E40695D2-779C-307D-D187-A51F13483C40}"/>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7" name="Text 0">
            <a:extLst>
              <a:ext uri="{FF2B5EF4-FFF2-40B4-BE49-F238E27FC236}">
                <a16:creationId xmlns:a16="http://schemas.microsoft.com/office/drawing/2014/main" id="{680FF8E4-5D2C-CAF4-2626-542B6443208B}"/>
              </a:ext>
            </a:extLst>
          </p:cNvPr>
          <p:cNvSpPr>
            <a:spLocks noGrp="1" noChangeAspect="1"/>
          </p:cNvSpPr>
          <p:nvPr>
            <p:ph type="body" idx="104" hasCustomPrompt="1"/>
          </p:nvPr>
        </p:nvSpPr>
        <p:spPr>
          <a:xfrm>
            <a:off x="3337479" y="648027"/>
            <a:ext cx="6502904"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bg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8" name="Text 0">
            <a:extLst>
              <a:ext uri="{FF2B5EF4-FFF2-40B4-BE49-F238E27FC236}">
                <a16:creationId xmlns:a16="http://schemas.microsoft.com/office/drawing/2014/main" id="{6C2F918D-45BB-1BF2-47FA-A457589F5931}"/>
              </a:ext>
            </a:extLst>
          </p:cNvPr>
          <p:cNvSpPr>
            <a:spLocks noGrp="1" noChangeAspect="1"/>
          </p:cNvSpPr>
          <p:nvPr>
            <p:ph type="body" idx="164" hasCustomPrompt="1"/>
          </p:nvPr>
        </p:nvSpPr>
        <p:spPr>
          <a:xfrm>
            <a:off x="406400" y="648027"/>
            <a:ext cx="1753659"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bg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
        <p:nvSpPr>
          <p:cNvPr id="10" name="Text Placeholder 2">
            <a:extLst>
              <a:ext uri="{FF2B5EF4-FFF2-40B4-BE49-F238E27FC236}">
                <a16:creationId xmlns:a16="http://schemas.microsoft.com/office/drawing/2014/main" id="{BB43222C-FDA7-B663-2AEE-A7ACDE8A01F5}"/>
              </a:ext>
            </a:extLst>
          </p:cNvPr>
          <p:cNvSpPr>
            <a:spLocks noGrp="1"/>
          </p:cNvSpPr>
          <p:nvPr>
            <p:ph type="body" sz="quarter" idx="112" hasCustomPrompt="1"/>
          </p:nvPr>
        </p:nvSpPr>
        <p:spPr>
          <a:xfrm>
            <a:off x="3337479" y="1978236"/>
            <a:ext cx="6502904"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bg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Tree>
    <p:extLst>
      <p:ext uri="{BB962C8B-B14F-4D97-AF65-F5344CB8AC3E}">
        <p14:creationId xmlns:p14="http://schemas.microsoft.com/office/powerpoint/2010/main" val="2190275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Grey / 2">
    <p:bg>
      <p:bgPr>
        <a:solidFill>
          <a:srgbClr val="E3E3E6"/>
        </a:solidFill>
        <a:effectLst/>
      </p:bgPr>
    </p:bg>
    <p:spTree>
      <p:nvGrpSpPr>
        <p:cNvPr id="1" name=""/>
        <p:cNvGrpSpPr/>
        <p:nvPr/>
      </p:nvGrpSpPr>
      <p:grpSpPr>
        <a:xfrm>
          <a:off x="0" y="0"/>
          <a:ext cx="0" cy="0"/>
          <a:chOff x="0" y="0"/>
          <a:chExt cx="0" cy="0"/>
        </a:xfrm>
      </p:grpSpPr>
      <p:pic>
        <p:nvPicPr>
          <p:cNvPr id="3" name="Xebia" descr="preencoded.png">
            <a:extLst>
              <a:ext uri="{FF2B5EF4-FFF2-40B4-BE49-F238E27FC236}">
                <a16:creationId xmlns:a16="http://schemas.microsoft.com/office/drawing/2014/main" id="{EEE38649-DFBA-8C9A-B6B4-C11D98C2633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432125"/>
            <a:ext cx="673101" cy="215900"/>
          </a:xfrm>
          <a:prstGeom prst="rect">
            <a:avLst/>
          </a:prstGeom>
        </p:spPr>
      </p:pic>
      <p:sp>
        <p:nvSpPr>
          <p:cNvPr id="6" name="Slide Number Placeholder 4">
            <a:extLst>
              <a:ext uri="{FF2B5EF4-FFF2-40B4-BE49-F238E27FC236}">
                <a16:creationId xmlns:a16="http://schemas.microsoft.com/office/drawing/2014/main" id="{F23FC416-E438-4A1E-A610-A11D1142D2EF}"/>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7" name="Symbol zastępczy stopki 1">
            <a:extLst>
              <a:ext uri="{FF2B5EF4-FFF2-40B4-BE49-F238E27FC236}">
                <a16:creationId xmlns:a16="http://schemas.microsoft.com/office/drawing/2014/main" id="{B0F02226-40F0-B1AB-2886-8E6253334367}"/>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8" name="Text 0">
            <a:extLst>
              <a:ext uri="{FF2B5EF4-FFF2-40B4-BE49-F238E27FC236}">
                <a16:creationId xmlns:a16="http://schemas.microsoft.com/office/drawing/2014/main" id="{E3235FBC-714D-D3B7-020A-86788FE7136D}"/>
              </a:ext>
            </a:extLst>
          </p:cNvPr>
          <p:cNvSpPr>
            <a:spLocks noGrp="1" noChangeAspect="1"/>
          </p:cNvSpPr>
          <p:nvPr>
            <p:ph type="body" idx="104" hasCustomPrompt="1"/>
          </p:nvPr>
        </p:nvSpPr>
        <p:spPr>
          <a:xfrm>
            <a:off x="3337479" y="648027"/>
            <a:ext cx="6502904"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9" name="Text 0">
            <a:extLst>
              <a:ext uri="{FF2B5EF4-FFF2-40B4-BE49-F238E27FC236}">
                <a16:creationId xmlns:a16="http://schemas.microsoft.com/office/drawing/2014/main" id="{7D269E94-0C46-2A46-3323-0470ACC7988C}"/>
              </a:ext>
            </a:extLst>
          </p:cNvPr>
          <p:cNvSpPr>
            <a:spLocks noGrp="1" noChangeAspect="1"/>
          </p:cNvSpPr>
          <p:nvPr>
            <p:ph type="body" idx="164" hasCustomPrompt="1"/>
          </p:nvPr>
        </p:nvSpPr>
        <p:spPr>
          <a:xfrm>
            <a:off x="406400" y="648027"/>
            <a:ext cx="1753659"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
        <p:nvSpPr>
          <p:cNvPr id="10" name="Text Placeholder 2">
            <a:extLst>
              <a:ext uri="{FF2B5EF4-FFF2-40B4-BE49-F238E27FC236}">
                <a16:creationId xmlns:a16="http://schemas.microsoft.com/office/drawing/2014/main" id="{2C7B6A40-B706-AA3F-722B-9AADDCA475EC}"/>
              </a:ext>
            </a:extLst>
          </p:cNvPr>
          <p:cNvSpPr>
            <a:spLocks noGrp="1"/>
          </p:cNvSpPr>
          <p:nvPr>
            <p:ph type="body" sz="quarter" idx="112" hasCustomPrompt="1"/>
          </p:nvPr>
        </p:nvSpPr>
        <p:spPr>
          <a:xfrm>
            <a:off x="3337479" y="1978236"/>
            <a:ext cx="6502904"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Tree>
    <p:extLst>
      <p:ext uri="{BB962C8B-B14F-4D97-AF65-F5344CB8AC3E}">
        <p14:creationId xmlns:p14="http://schemas.microsoft.com/office/powerpoint/2010/main" val="1903517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 White / 3">
    <p:bg>
      <p:bgPr>
        <a:solidFill>
          <a:schemeClr val="bg1"/>
        </a:solidFill>
        <a:effectLst/>
      </p:bgPr>
    </p:bg>
    <p:spTree>
      <p:nvGrpSpPr>
        <p:cNvPr id="1" name=""/>
        <p:cNvGrpSpPr/>
        <p:nvPr/>
      </p:nvGrpSpPr>
      <p:grpSpPr>
        <a:xfrm>
          <a:off x="0" y="0"/>
          <a:ext cx="0" cy="0"/>
          <a:chOff x="0" y="0"/>
          <a:chExt cx="0" cy="0"/>
        </a:xfrm>
      </p:grpSpPr>
      <p:pic>
        <p:nvPicPr>
          <p:cNvPr id="11" name="Xebia" descr="preencoded.png">
            <a:extLst>
              <a:ext uri="{FF2B5EF4-FFF2-40B4-BE49-F238E27FC236}">
                <a16:creationId xmlns:a16="http://schemas.microsoft.com/office/drawing/2014/main" id="{FE94E470-19A2-1ACD-4837-E100C6ED6F0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sp>
        <p:nvSpPr>
          <p:cNvPr id="12" name="Text 0">
            <a:extLst>
              <a:ext uri="{FF2B5EF4-FFF2-40B4-BE49-F238E27FC236}">
                <a16:creationId xmlns:a16="http://schemas.microsoft.com/office/drawing/2014/main" id="{CC116E56-59C8-2B8B-1E49-0ED44256A853}"/>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noAutofit/>
          </a:bodyPr>
          <a:lstStyle>
            <a:lvl1pPr marL="0" indent="0" algn="l">
              <a:lnSpc>
                <a:spcPct val="1000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13" name="Straight Connector 12">
            <a:extLst>
              <a:ext uri="{FF2B5EF4-FFF2-40B4-BE49-F238E27FC236}">
                <a16:creationId xmlns:a16="http://schemas.microsoft.com/office/drawing/2014/main" id="{94C2AB26-535F-5CB6-7334-1A287921B190}"/>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8">
            <a:extLst>
              <a:ext uri="{FF2B5EF4-FFF2-40B4-BE49-F238E27FC236}">
                <a16:creationId xmlns:a16="http://schemas.microsoft.com/office/drawing/2014/main" id="{4A807B87-2A01-FFD7-38D2-FAE224DE70A0}"/>
              </a:ext>
            </a:extLst>
          </p:cNvPr>
          <p:cNvSpPr>
            <a:spLocks noGrp="1"/>
          </p:cNvSpPr>
          <p:nvPr>
            <p:ph type="pic" sz="quarter" idx="163"/>
          </p:nvPr>
        </p:nvSpPr>
        <p:spPr>
          <a:xfrm>
            <a:off x="407460" y="889001"/>
            <a:ext cx="3865033" cy="5270500"/>
          </a:xfrm>
          <a:prstGeom prst="roundRect">
            <a:avLst>
              <a:gd name="adj" fmla="val 3315"/>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tx1"/>
                </a:solidFill>
              </a:defRPr>
            </a:lvl1pPr>
          </a:lstStyle>
          <a:p>
            <a:pPr marL="0" lvl="0" indent="0">
              <a:buNone/>
            </a:pPr>
            <a:r>
              <a:rPr lang="en-GB"/>
              <a:t>Click icon to add picture</a:t>
            </a:r>
            <a:endParaRPr lang="en-US"/>
          </a:p>
        </p:txBody>
      </p:sp>
      <p:sp>
        <p:nvSpPr>
          <p:cNvPr id="15" name="Slide Number Placeholder 4">
            <a:extLst>
              <a:ext uri="{FF2B5EF4-FFF2-40B4-BE49-F238E27FC236}">
                <a16:creationId xmlns:a16="http://schemas.microsoft.com/office/drawing/2014/main" id="{5A51D5FA-B58C-C363-93A7-BAEAE81C55A8}"/>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6" name="Symbol zastępczy stopki 1">
            <a:extLst>
              <a:ext uri="{FF2B5EF4-FFF2-40B4-BE49-F238E27FC236}">
                <a16:creationId xmlns:a16="http://schemas.microsoft.com/office/drawing/2014/main" id="{76C34122-C471-3000-ABA2-7CD0A6F73AF6}"/>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18" name="Text 0">
            <a:extLst>
              <a:ext uri="{FF2B5EF4-FFF2-40B4-BE49-F238E27FC236}">
                <a16:creationId xmlns:a16="http://schemas.microsoft.com/office/drawing/2014/main" id="{BBB614FC-884B-D660-9CD4-A2B07AFC21D9}"/>
              </a:ext>
            </a:extLst>
          </p:cNvPr>
          <p:cNvSpPr>
            <a:spLocks noGrp="1" noChangeAspect="1"/>
          </p:cNvSpPr>
          <p:nvPr>
            <p:ph type="body" idx="104" hasCustomPrompt="1"/>
          </p:nvPr>
        </p:nvSpPr>
        <p:spPr>
          <a:xfrm>
            <a:off x="5232401" y="2024081"/>
            <a:ext cx="6552141"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19" name="Text Placeholder 2">
            <a:extLst>
              <a:ext uri="{FF2B5EF4-FFF2-40B4-BE49-F238E27FC236}">
                <a16:creationId xmlns:a16="http://schemas.microsoft.com/office/drawing/2014/main" id="{94EF374F-BB7F-4D48-3984-1E44EC0CB546}"/>
              </a:ext>
            </a:extLst>
          </p:cNvPr>
          <p:cNvSpPr>
            <a:spLocks noGrp="1"/>
          </p:cNvSpPr>
          <p:nvPr>
            <p:ph type="body" sz="quarter" idx="112" hasCustomPrompt="1"/>
          </p:nvPr>
        </p:nvSpPr>
        <p:spPr>
          <a:xfrm>
            <a:off x="5232401" y="3172036"/>
            <a:ext cx="6552141"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20" name="Text 0">
            <a:extLst>
              <a:ext uri="{FF2B5EF4-FFF2-40B4-BE49-F238E27FC236}">
                <a16:creationId xmlns:a16="http://schemas.microsoft.com/office/drawing/2014/main" id="{F28B5132-05FC-DF4E-10D2-12308480C394}"/>
              </a:ext>
            </a:extLst>
          </p:cNvPr>
          <p:cNvSpPr>
            <a:spLocks noGrp="1" noChangeAspect="1"/>
          </p:cNvSpPr>
          <p:nvPr>
            <p:ph type="body" idx="164" hasCustomPrompt="1"/>
          </p:nvPr>
        </p:nvSpPr>
        <p:spPr>
          <a:xfrm>
            <a:off x="5232400" y="935823"/>
            <a:ext cx="1727200"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Tree>
    <p:extLst>
      <p:ext uri="{BB962C8B-B14F-4D97-AF65-F5344CB8AC3E}">
        <p14:creationId xmlns:p14="http://schemas.microsoft.com/office/powerpoint/2010/main" val="673220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Divider / Dark / 3">
    <p:bg>
      <p:bgPr>
        <a:solidFill>
          <a:srgbClr val="130025"/>
        </a:solidFill>
        <a:effectLst/>
      </p:bgPr>
    </p:bg>
    <p:spTree>
      <p:nvGrpSpPr>
        <p:cNvPr id="1" name=""/>
        <p:cNvGrpSpPr/>
        <p:nvPr/>
      </p:nvGrpSpPr>
      <p:grpSpPr>
        <a:xfrm>
          <a:off x="0" y="0"/>
          <a:ext cx="0" cy="0"/>
          <a:chOff x="0" y="0"/>
          <a:chExt cx="0" cy="0"/>
        </a:xfrm>
      </p:grpSpPr>
      <p:pic>
        <p:nvPicPr>
          <p:cNvPr id="11" name="Xebia" descr="preencoded.png">
            <a:extLst>
              <a:ext uri="{FF2B5EF4-FFF2-40B4-BE49-F238E27FC236}">
                <a16:creationId xmlns:a16="http://schemas.microsoft.com/office/drawing/2014/main" id="{FE94E470-19A2-1ACD-4837-E100C6ED6F0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sp>
        <p:nvSpPr>
          <p:cNvPr id="14" name="Picture Placeholder 8">
            <a:extLst>
              <a:ext uri="{FF2B5EF4-FFF2-40B4-BE49-F238E27FC236}">
                <a16:creationId xmlns:a16="http://schemas.microsoft.com/office/drawing/2014/main" id="{4A807B87-2A01-FFD7-38D2-FAE224DE70A0}"/>
              </a:ext>
            </a:extLst>
          </p:cNvPr>
          <p:cNvSpPr>
            <a:spLocks noGrp="1"/>
          </p:cNvSpPr>
          <p:nvPr>
            <p:ph type="pic" sz="quarter" idx="163"/>
          </p:nvPr>
        </p:nvSpPr>
        <p:spPr>
          <a:xfrm>
            <a:off x="407460" y="889001"/>
            <a:ext cx="3865033" cy="5270500"/>
          </a:xfrm>
          <a:prstGeom prst="roundRect">
            <a:avLst>
              <a:gd name="adj" fmla="val 3315"/>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tx1"/>
                </a:solidFill>
              </a:defRPr>
            </a:lvl1pPr>
          </a:lstStyle>
          <a:p>
            <a:pPr marL="0" lvl="0" indent="0">
              <a:buNone/>
            </a:pPr>
            <a:r>
              <a:rPr lang="en-GB"/>
              <a:t>Click icon to add picture</a:t>
            </a:r>
            <a:endParaRPr lang="en-US"/>
          </a:p>
        </p:txBody>
      </p:sp>
      <p:sp>
        <p:nvSpPr>
          <p:cNvPr id="15" name="Slide Number Placeholder 4">
            <a:extLst>
              <a:ext uri="{FF2B5EF4-FFF2-40B4-BE49-F238E27FC236}">
                <a16:creationId xmlns:a16="http://schemas.microsoft.com/office/drawing/2014/main" id="{5A51D5FA-B58C-C363-93A7-BAEAE81C55A8}"/>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16" name="Symbol zastępczy stopki 1">
            <a:extLst>
              <a:ext uri="{FF2B5EF4-FFF2-40B4-BE49-F238E27FC236}">
                <a16:creationId xmlns:a16="http://schemas.microsoft.com/office/drawing/2014/main" id="{76C34122-C471-3000-ABA2-7CD0A6F73AF6}"/>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cxnSp>
        <p:nvCxnSpPr>
          <p:cNvPr id="4" name="Straight Connector 3">
            <a:extLst>
              <a:ext uri="{FF2B5EF4-FFF2-40B4-BE49-F238E27FC236}">
                <a16:creationId xmlns:a16="http://schemas.microsoft.com/office/drawing/2014/main" id="{56E0FA0B-14B1-0210-DACF-03389AA35ABE}"/>
              </a:ext>
            </a:extLst>
          </p:cNvPr>
          <p:cNvCxnSpPr>
            <a:cxnSpLocks/>
          </p:cNvCxnSpPr>
          <p:nvPr userDrawn="1"/>
        </p:nvCxnSpPr>
        <p:spPr>
          <a:xfrm>
            <a:off x="406400" y="698500"/>
            <a:ext cx="11385550"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3" name="Text 0">
            <a:extLst>
              <a:ext uri="{FF2B5EF4-FFF2-40B4-BE49-F238E27FC236}">
                <a16:creationId xmlns:a16="http://schemas.microsoft.com/office/drawing/2014/main" id="{F682838C-42A1-7D2B-37E3-4847A4E2E4AC}"/>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noAutofit/>
          </a:bodyPr>
          <a:lstStyle>
            <a:lvl1pPr marL="0" indent="0" algn="l">
              <a:lnSpc>
                <a:spcPct val="1000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6" name="Text 0">
            <a:extLst>
              <a:ext uri="{FF2B5EF4-FFF2-40B4-BE49-F238E27FC236}">
                <a16:creationId xmlns:a16="http://schemas.microsoft.com/office/drawing/2014/main" id="{F208F104-9A78-288A-EBEA-D32AB482E869}"/>
              </a:ext>
            </a:extLst>
          </p:cNvPr>
          <p:cNvSpPr>
            <a:spLocks noGrp="1" noChangeAspect="1"/>
          </p:cNvSpPr>
          <p:nvPr>
            <p:ph type="body" idx="104" hasCustomPrompt="1"/>
          </p:nvPr>
        </p:nvSpPr>
        <p:spPr>
          <a:xfrm>
            <a:off x="5232401" y="2024081"/>
            <a:ext cx="6552141"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bg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7" name="Text Placeholder 2">
            <a:extLst>
              <a:ext uri="{FF2B5EF4-FFF2-40B4-BE49-F238E27FC236}">
                <a16:creationId xmlns:a16="http://schemas.microsoft.com/office/drawing/2014/main" id="{CD26E963-F571-1B78-E205-EDB137B17E2B}"/>
              </a:ext>
            </a:extLst>
          </p:cNvPr>
          <p:cNvSpPr>
            <a:spLocks noGrp="1"/>
          </p:cNvSpPr>
          <p:nvPr>
            <p:ph type="body" sz="quarter" idx="112" hasCustomPrompt="1"/>
          </p:nvPr>
        </p:nvSpPr>
        <p:spPr>
          <a:xfrm>
            <a:off x="5232401" y="3172036"/>
            <a:ext cx="6552141"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bg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8" name="Text 0">
            <a:extLst>
              <a:ext uri="{FF2B5EF4-FFF2-40B4-BE49-F238E27FC236}">
                <a16:creationId xmlns:a16="http://schemas.microsoft.com/office/drawing/2014/main" id="{CEA7F4D7-FC6F-9104-01FA-20E91E63BA76}"/>
              </a:ext>
            </a:extLst>
          </p:cNvPr>
          <p:cNvSpPr>
            <a:spLocks noGrp="1" noChangeAspect="1"/>
          </p:cNvSpPr>
          <p:nvPr>
            <p:ph type="body" idx="164" hasCustomPrompt="1"/>
          </p:nvPr>
        </p:nvSpPr>
        <p:spPr>
          <a:xfrm>
            <a:off x="5232400" y="935823"/>
            <a:ext cx="1727200"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bg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Tree>
    <p:extLst>
      <p:ext uri="{BB962C8B-B14F-4D97-AF65-F5344CB8AC3E}">
        <p14:creationId xmlns:p14="http://schemas.microsoft.com/office/powerpoint/2010/main" val="939024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Divider / Grey / 3">
    <p:bg>
      <p:bgPr>
        <a:solidFill>
          <a:srgbClr val="E3E3E7"/>
        </a:solidFill>
        <a:effectLst/>
      </p:bgPr>
    </p:bg>
    <p:spTree>
      <p:nvGrpSpPr>
        <p:cNvPr id="1" name=""/>
        <p:cNvGrpSpPr/>
        <p:nvPr/>
      </p:nvGrpSpPr>
      <p:grpSpPr>
        <a:xfrm>
          <a:off x="0" y="0"/>
          <a:ext cx="0" cy="0"/>
          <a:chOff x="0" y="0"/>
          <a:chExt cx="0" cy="0"/>
        </a:xfrm>
      </p:grpSpPr>
      <p:pic>
        <p:nvPicPr>
          <p:cNvPr id="11" name="Xebia" descr="preencoded.png">
            <a:extLst>
              <a:ext uri="{FF2B5EF4-FFF2-40B4-BE49-F238E27FC236}">
                <a16:creationId xmlns:a16="http://schemas.microsoft.com/office/drawing/2014/main" id="{FE94E470-19A2-1ACD-4837-E100C6ED6F0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3" name="Straight Connector 12">
            <a:extLst>
              <a:ext uri="{FF2B5EF4-FFF2-40B4-BE49-F238E27FC236}">
                <a16:creationId xmlns:a16="http://schemas.microsoft.com/office/drawing/2014/main" id="{94C2AB26-535F-5CB6-7334-1A287921B190}"/>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8">
            <a:extLst>
              <a:ext uri="{FF2B5EF4-FFF2-40B4-BE49-F238E27FC236}">
                <a16:creationId xmlns:a16="http://schemas.microsoft.com/office/drawing/2014/main" id="{4A807B87-2A01-FFD7-38D2-FAE224DE70A0}"/>
              </a:ext>
            </a:extLst>
          </p:cNvPr>
          <p:cNvSpPr>
            <a:spLocks noGrp="1"/>
          </p:cNvSpPr>
          <p:nvPr>
            <p:ph type="pic" sz="quarter" idx="163"/>
          </p:nvPr>
        </p:nvSpPr>
        <p:spPr>
          <a:xfrm>
            <a:off x="407460" y="889001"/>
            <a:ext cx="3865033" cy="5270500"/>
          </a:xfrm>
          <a:prstGeom prst="roundRect">
            <a:avLst>
              <a:gd name="adj" fmla="val 3315"/>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tx1"/>
                </a:solidFill>
              </a:defRPr>
            </a:lvl1pPr>
          </a:lstStyle>
          <a:p>
            <a:pPr marL="0" lvl="0" indent="0">
              <a:buNone/>
            </a:pPr>
            <a:r>
              <a:rPr lang="en-GB"/>
              <a:t>Click icon to add picture</a:t>
            </a:r>
            <a:endParaRPr lang="en-US"/>
          </a:p>
        </p:txBody>
      </p:sp>
      <p:sp>
        <p:nvSpPr>
          <p:cNvPr id="15" name="Slide Number Placeholder 4">
            <a:extLst>
              <a:ext uri="{FF2B5EF4-FFF2-40B4-BE49-F238E27FC236}">
                <a16:creationId xmlns:a16="http://schemas.microsoft.com/office/drawing/2014/main" id="{5A51D5FA-B58C-C363-93A7-BAEAE81C55A8}"/>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6" name="Symbol zastępczy stopki 1">
            <a:extLst>
              <a:ext uri="{FF2B5EF4-FFF2-40B4-BE49-F238E27FC236}">
                <a16:creationId xmlns:a16="http://schemas.microsoft.com/office/drawing/2014/main" id="{76C34122-C471-3000-ABA2-7CD0A6F73AF6}"/>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3" name="Text 0">
            <a:extLst>
              <a:ext uri="{FF2B5EF4-FFF2-40B4-BE49-F238E27FC236}">
                <a16:creationId xmlns:a16="http://schemas.microsoft.com/office/drawing/2014/main" id="{2CAC701B-D010-8967-477C-CB226F9A8DFF}"/>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noAutofit/>
          </a:bodyPr>
          <a:lstStyle>
            <a:lvl1pPr marL="0" indent="0" algn="l">
              <a:lnSpc>
                <a:spcPct val="1000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4" name="Text 0">
            <a:extLst>
              <a:ext uri="{FF2B5EF4-FFF2-40B4-BE49-F238E27FC236}">
                <a16:creationId xmlns:a16="http://schemas.microsoft.com/office/drawing/2014/main" id="{E9F92ADF-DF99-A723-AF0F-C87F372C9CBD}"/>
              </a:ext>
            </a:extLst>
          </p:cNvPr>
          <p:cNvSpPr>
            <a:spLocks noGrp="1" noChangeAspect="1"/>
          </p:cNvSpPr>
          <p:nvPr>
            <p:ph type="body" idx="104" hasCustomPrompt="1"/>
          </p:nvPr>
        </p:nvSpPr>
        <p:spPr>
          <a:xfrm>
            <a:off x="5232401" y="2024081"/>
            <a:ext cx="6552141"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6" name="Text Placeholder 2">
            <a:extLst>
              <a:ext uri="{FF2B5EF4-FFF2-40B4-BE49-F238E27FC236}">
                <a16:creationId xmlns:a16="http://schemas.microsoft.com/office/drawing/2014/main" id="{BF9F2DBA-CBA7-9EBD-27AC-3293364D0C2D}"/>
              </a:ext>
            </a:extLst>
          </p:cNvPr>
          <p:cNvSpPr>
            <a:spLocks noGrp="1"/>
          </p:cNvSpPr>
          <p:nvPr>
            <p:ph type="body" sz="quarter" idx="112" hasCustomPrompt="1"/>
          </p:nvPr>
        </p:nvSpPr>
        <p:spPr>
          <a:xfrm>
            <a:off x="5232401" y="3172036"/>
            <a:ext cx="6552141"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7" name="Text 0">
            <a:extLst>
              <a:ext uri="{FF2B5EF4-FFF2-40B4-BE49-F238E27FC236}">
                <a16:creationId xmlns:a16="http://schemas.microsoft.com/office/drawing/2014/main" id="{ECDE366D-4386-BFD9-8920-C1DD0595B719}"/>
              </a:ext>
            </a:extLst>
          </p:cNvPr>
          <p:cNvSpPr>
            <a:spLocks noGrp="1" noChangeAspect="1"/>
          </p:cNvSpPr>
          <p:nvPr>
            <p:ph type="body" idx="164" hasCustomPrompt="1"/>
          </p:nvPr>
        </p:nvSpPr>
        <p:spPr>
          <a:xfrm>
            <a:off x="5232400" y="935823"/>
            <a:ext cx="1727200"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Tree>
    <p:extLst>
      <p:ext uri="{BB962C8B-B14F-4D97-AF65-F5344CB8AC3E}">
        <p14:creationId xmlns:p14="http://schemas.microsoft.com/office/powerpoint/2010/main" val="85276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Grey">
    <p:bg>
      <p:bgPr>
        <a:solidFill>
          <a:srgbClr val="E3E3E7"/>
        </a:solidFill>
        <a:effectLst/>
      </p:bgPr>
    </p:bg>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2BD1E98D-C6A7-1A86-D1DC-18C70ECE6DD7}"/>
              </a:ext>
            </a:extLst>
          </p:cNvPr>
          <p:cNvSpPr>
            <a:spLocks noGrp="1"/>
          </p:cNvSpPr>
          <p:nvPr>
            <p:ph type="body" idx="106" hasCustomPrompt="1"/>
          </p:nvPr>
        </p:nvSpPr>
        <p:spPr>
          <a:xfrm>
            <a:off x="406400" y="408055"/>
            <a:ext cx="7513108"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41" name="Straight Connector 140">
            <a:extLst>
              <a:ext uri="{FF2B5EF4-FFF2-40B4-BE49-F238E27FC236}">
                <a16:creationId xmlns:a16="http://schemas.microsoft.com/office/drawing/2014/main" id="{BA2C4591-EAE8-5F38-8D57-8D069553CBC7}"/>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4">
            <a:extLst>
              <a:ext uri="{FF2B5EF4-FFF2-40B4-BE49-F238E27FC236}">
                <a16:creationId xmlns:a16="http://schemas.microsoft.com/office/drawing/2014/main" id="{022DD7D2-2E6F-65F9-2D7E-EF0C1A6F1EEA}"/>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4" name="Title 9">
            <a:extLst>
              <a:ext uri="{FF2B5EF4-FFF2-40B4-BE49-F238E27FC236}">
                <a16:creationId xmlns:a16="http://schemas.microsoft.com/office/drawing/2014/main" id="{C7CD3809-B795-A666-BD74-62300D64F047}"/>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
        <p:nvSpPr>
          <p:cNvPr id="10" name="Symbol zastępczy stopki 1">
            <a:extLst>
              <a:ext uri="{FF2B5EF4-FFF2-40B4-BE49-F238E27FC236}">
                <a16:creationId xmlns:a16="http://schemas.microsoft.com/office/drawing/2014/main" id="{6EFA064F-CFBB-09FE-B82B-164C527D7720}"/>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6" name="Text Placeholder 2">
            <a:extLst>
              <a:ext uri="{FF2B5EF4-FFF2-40B4-BE49-F238E27FC236}">
                <a16:creationId xmlns:a16="http://schemas.microsoft.com/office/drawing/2014/main" id="{422C57A7-1AF8-CBA2-5103-382E60629926}"/>
              </a:ext>
            </a:extLst>
          </p:cNvPr>
          <p:cNvSpPr>
            <a:spLocks noGrp="1"/>
          </p:cNvSpPr>
          <p:nvPr>
            <p:ph type="body" sz="quarter" idx="110"/>
          </p:nvPr>
        </p:nvSpPr>
        <p:spPr>
          <a:xfrm>
            <a:off x="407459" y="1666866"/>
            <a:ext cx="7512000" cy="4500000"/>
          </a:xfrm>
          <a:prstGeom prst="rect">
            <a:avLst/>
          </a:prstGeom>
        </p:spPr>
        <p:txBody>
          <a:bodyPr wrap="square" lIns="0" tIns="0" rIns="0" bIns="0" anchor="t">
            <a:noAutofit/>
          </a:bodyPr>
          <a:lstStyle>
            <a:lvl1pPr marL="0" marR="0" indent="0" algn="l" defTabSz="609660" rtl="0" eaLnBrk="1" fontAlgn="auto" latinLnBrk="0" hangingPunct="1">
              <a:lnSpc>
                <a:spcPct val="100000"/>
              </a:lnSpc>
              <a:spcBef>
                <a:spcPts val="933"/>
              </a:spcBef>
              <a:spcAft>
                <a:spcPts val="0"/>
              </a:spcAft>
              <a:buClrTx/>
              <a:buSzTx/>
              <a:buFontTx/>
              <a:buNone/>
              <a:tabLst/>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Tree>
    <p:extLst>
      <p:ext uri="{BB962C8B-B14F-4D97-AF65-F5344CB8AC3E}">
        <p14:creationId xmlns:p14="http://schemas.microsoft.com/office/powerpoint/2010/main" val="2069351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 White / 4">
    <p:bg>
      <p:bgPr>
        <a:solidFill>
          <a:schemeClr val="bg1"/>
        </a:solidFill>
        <a:effectLst/>
      </p:bgPr>
    </p:bg>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56A6C61-AA59-8B2A-7505-903545EFCF25}"/>
              </a:ext>
            </a:extLst>
          </p:cNvPr>
          <p:cNvSpPr>
            <a:spLocks noGrp="1" noChangeAspect="1"/>
          </p:cNvSpPr>
          <p:nvPr>
            <p:ph type="body" idx="104" hasCustomPrompt="1"/>
          </p:nvPr>
        </p:nvSpPr>
        <p:spPr>
          <a:xfrm>
            <a:off x="427446" y="2024083"/>
            <a:ext cx="6532155"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5" name="Text Placeholder 2">
            <a:extLst>
              <a:ext uri="{FF2B5EF4-FFF2-40B4-BE49-F238E27FC236}">
                <a16:creationId xmlns:a16="http://schemas.microsoft.com/office/drawing/2014/main" id="{49F36E73-E6ED-B9B2-CDBF-4E85CF25429E}"/>
              </a:ext>
            </a:extLst>
          </p:cNvPr>
          <p:cNvSpPr>
            <a:spLocks noGrp="1"/>
          </p:cNvSpPr>
          <p:nvPr>
            <p:ph type="body" sz="quarter" idx="112" hasCustomPrompt="1"/>
          </p:nvPr>
        </p:nvSpPr>
        <p:spPr>
          <a:xfrm>
            <a:off x="427446" y="3172036"/>
            <a:ext cx="6532155"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9" name="Text 0">
            <a:extLst>
              <a:ext uri="{FF2B5EF4-FFF2-40B4-BE49-F238E27FC236}">
                <a16:creationId xmlns:a16="http://schemas.microsoft.com/office/drawing/2014/main" id="{33A13B35-97F9-59FB-60F8-1689537D3288}"/>
              </a:ext>
            </a:extLst>
          </p:cNvPr>
          <p:cNvSpPr>
            <a:spLocks noGrp="1" noChangeAspect="1"/>
          </p:cNvSpPr>
          <p:nvPr>
            <p:ph type="body" idx="164" hasCustomPrompt="1"/>
          </p:nvPr>
        </p:nvSpPr>
        <p:spPr>
          <a:xfrm>
            <a:off x="427445" y="915838"/>
            <a:ext cx="1732613"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pic>
        <p:nvPicPr>
          <p:cNvPr id="11" name="Xebia" descr="preencoded.png">
            <a:extLst>
              <a:ext uri="{FF2B5EF4-FFF2-40B4-BE49-F238E27FC236}">
                <a16:creationId xmlns:a16="http://schemas.microsoft.com/office/drawing/2014/main" id="{FE94E470-19A2-1ACD-4837-E100C6ED6F0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sp>
        <p:nvSpPr>
          <p:cNvPr id="12" name="Text 0">
            <a:extLst>
              <a:ext uri="{FF2B5EF4-FFF2-40B4-BE49-F238E27FC236}">
                <a16:creationId xmlns:a16="http://schemas.microsoft.com/office/drawing/2014/main" id="{CC116E56-59C8-2B8B-1E49-0ED44256A853}"/>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13" name="Straight Connector 12">
            <a:extLst>
              <a:ext uri="{FF2B5EF4-FFF2-40B4-BE49-F238E27FC236}">
                <a16:creationId xmlns:a16="http://schemas.microsoft.com/office/drawing/2014/main" id="{94C2AB26-535F-5CB6-7334-1A287921B190}"/>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8">
            <a:extLst>
              <a:ext uri="{FF2B5EF4-FFF2-40B4-BE49-F238E27FC236}">
                <a16:creationId xmlns:a16="http://schemas.microsoft.com/office/drawing/2014/main" id="{4A807B87-2A01-FFD7-38D2-FAE224DE70A0}"/>
              </a:ext>
            </a:extLst>
          </p:cNvPr>
          <p:cNvSpPr>
            <a:spLocks noGrp="1"/>
          </p:cNvSpPr>
          <p:nvPr>
            <p:ph type="pic" sz="quarter" idx="163"/>
          </p:nvPr>
        </p:nvSpPr>
        <p:spPr>
          <a:xfrm>
            <a:off x="7920569" y="889001"/>
            <a:ext cx="3865033" cy="5270500"/>
          </a:xfrm>
          <a:prstGeom prst="roundRect">
            <a:avLst>
              <a:gd name="adj" fmla="val 3315"/>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tx1"/>
                </a:solidFill>
              </a:defRPr>
            </a:lvl1pPr>
          </a:lstStyle>
          <a:p>
            <a:pPr marL="0" lvl="0" indent="0">
              <a:buNone/>
            </a:pPr>
            <a:r>
              <a:rPr lang="en-GB"/>
              <a:t>Click icon to add picture</a:t>
            </a:r>
            <a:endParaRPr lang="en-US"/>
          </a:p>
        </p:txBody>
      </p:sp>
      <p:sp>
        <p:nvSpPr>
          <p:cNvPr id="15" name="Slide Number Placeholder 4">
            <a:extLst>
              <a:ext uri="{FF2B5EF4-FFF2-40B4-BE49-F238E27FC236}">
                <a16:creationId xmlns:a16="http://schemas.microsoft.com/office/drawing/2014/main" id="{5A51D5FA-B58C-C363-93A7-BAEAE81C55A8}"/>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6" name="Symbol zastępczy stopki 1">
            <a:extLst>
              <a:ext uri="{FF2B5EF4-FFF2-40B4-BE49-F238E27FC236}">
                <a16:creationId xmlns:a16="http://schemas.microsoft.com/office/drawing/2014/main" id="{76C34122-C471-3000-ABA2-7CD0A6F73AF6}"/>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Tree>
    <p:extLst>
      <p:ext uri="{BB962C8B-B14F-4D97-AF65-F5344CB8AC3E}">
        <p14:creationId xmlns:p14="http://schemas.microsoft.com/office/powerpoint/2010/main" val="14949101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 Dark / 4">
    <p:bg>
      <p:bgPr>
        <a:solidFill>
          <a:srgbClr val="130025"/>
        </a:solidFill>
        <a:effectLst/>
      </p:bgPr>
    </p:bg>
    <p:spTree>
      <p:nvGrpSpPr>
        <p:cNvPr id="1" name=""/>
        <p:cNvGrpSpPr/>
        <p:nvPr/>
      </p:nvGrpSpPr>
      <p:grpSpPr>
        <a:xfrm>
          <a:off x="0" y="0"/>
          <a:ext cx="0" cy="0"/>
          <a:chOff x="0" y="0"/>
          <a:chExt cx="0" cy="0"/>
        </a:xfrm>
      </p:grpSpPr>
      <p:pic>
        <p:nvPicPr>
          <p:cNvPr id="11" name="Xebia" descr="preencoded.png">
            <a:extLst>
              <a:ext uri="{FF2B5EF4-FFF2-40B4-BE49-F238E27FC236}">
                <a16:creationId xmlns:a16="http://schemas.microsoft.com/office/drawing/2014/main" id="{FE94E470-19A2-1ACD-4837-E100C6ED6F0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sp>
        <p:nvSpPr>
          <p:cNvPr id="12" name="Text 0">
            <a:extLst>
              <a:ext uri="{FF2B5EF4-FFF2-40B4-BE49-F238E27FC236}">
                <a16:creationId xmlns:a16="http://schemas.microsoft.com/office/drawing/2014/main" id="{CC116E56-59C8-2B8B-1E49-0ED44256A853}"/>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5" name="Slide Number Placeholder 4">
            <a:extLst>
              <a:ext uri="{FF2B5EF4-FFF2-40B4-BE49-F238E27FC236}">
                <a16:creationId xmlns:a16="http://schemas.microsoft.com/office/drawing/2014/main" id="{5A51D5FA-B58C-C363-93A7-BAEAE81C55A8}"/>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16" name="Symbol zastępczy stopki 1">
            <a:extLst>
              <a:ext uri="{FF2B5EF4-FFF2-40B4-BE49-F238E27FC236}">
                <a16:creationId xmlns:a16="http://schemas.microsoft.com/office/drawing/2014/main" id="{76C34122-C471-3000-ABA2-7CD0A6F73AF6}"/>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cxnSp>
        <p:nvCxnSpPr>
          <p:cNvPr id="4" name="Straight Connector 3">
            <a:extLst>
              <a:ext uri="{FF2B5EF4-FFF2-40B4-BE49-F238E27FC236}">
                <a16:creationId xmlns:a16="http://schemas.microsoft.com/office/drawing/2014/main" id="{56E0FA0B-14B1-0210-DACF-03389AA35ABE}"/>
              </a:ext>
            </a:extLst>
          </p:cNvPr>
          <p:cNvCxnSpPr>
            <a:cxnSpLocks/>
          </p:cNvCxnSpPr>
          <p:nvPr userDrawn="1"/>
        </p:nvCxnSpPr>
        <p:spPr>
          <a:xfrm>
            <a:off x="406400" y="698500"/>
            <a:ext cx="11385550"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8">
            <a:extLst>
              <a:ext uri="{FF2B5EF4-FFF2-40B4-BE49-F238E27FC236}">
                <a16:creationId xmlns:a16="http://schemas.microsoft.com/office/drawing/2014/main" id="{9BB6D89B-742B-EB85-2A4C-1092E519461C}"/>
              </a:ext>
            </a:extLst>
          </p:cNvPr>
          <p:cNvSpPr>
            <a:spLocks noGrp="1"/>
          </p:cNvSpPr>
          <p:nvPr>
            <p:ph type="pic" sz="quarter" idx="163"/>
          </p:nvPr>
        </p:nvSpPr>
        <p:spPr>
          <a:xfrm>
            <a:off x="7920569" y="889001"/>
            <a:ext cx="3865033" cy="5270500"/>
          </a:xfrm>
          <a:prstGeom prst="roundRect">
            <a:avLst>
              <a:gd name="adj" fmla="val 3315"/>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bg1"/>
                </a:solidFill>
              </a:defRPr>
            </a:lvl1pPr>
          </a:lstStyle>
          <a:p>
            <a:pPr marL="0" lvl="0" indent="0">
              <a:buNone/>
            </a:pPr>
            <a:r>
              <a:rPr lang="en-GB"/>
              <a:t>Click icon to add picture</a:t>
            </a:r>
            <a:endParaRPr lang="en-US"/>
          </a:p>
        </p:txBody>
      </p:sp>
      <p:sp>
        <p:nvSpPr>
          <p:cNvPr id="2" name="Text 0">
            <a:extLst>
              <a:ext uri="{FF2B5EF4-FFF2-40B4-BE49-F238E27FC236}">
                <a16:creationId xmlns:a16="http://schemas.microsoft.com/office/drawing/2014/main" id="{443EEF60-D8FB-46CA-9E8E-3CED0A1573C4}"/>
              </a:ext>
            </a:extLst>
          </p:cNvPr>
          <p:cNvSpPr>
            <a:spLocks noGrp="1" noChangeAspect="1"/>
          </p:cNvSpPr>
          <p:nvPr>
            <p:ph type="body" idx="104" hasCustomPrompt="1"/>
          </p:nvPr>
        </p:nvSpPr>
        <p:spPr>
          <a:xfrm>
            <a:off x="427446" y="2024083"/>
            <a:ext cx="6532155"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bg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5" name="Text Placeholder 2">
            <a:extLst>
              <a:ext uri="{FF2B5EF4-FFF2-40B4-BE49-F238E27FC236}">
                <a16:creationId xmlns:a16="http://schemas.microsoft.com/office/drawing/2014/main" id="{F4F79C72-E86E-8A8E-6595-E15CB50A1716}"/>
              </a:ext>
            </a:extLst>
          </p:cNvPr>
          <p:cNvSpPr>
            <a:spLocks noGrp="1"/>
          </p:cNvSpPr>
          <p:nvPr>
            <p:ph type="body" sz="quarter" idx="112" hasCustomPrompt="1"/>
          </p:nvPr>
        </p:nvSpPr>
        <p:spPr>
          <a:xfrm>
            <a:off x="427446" y="3172036"/>
            <a:ext cx="6532155"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bg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9" name="Text 0">
            <a:extLst>
              <a:ext uri="{FF2B5EF4-FFF2-40B4-BE49-F238E27FC236}">
                <a16:creationId xmlns:a16="http://schemas.microsoft.com/office/drawing/2014/main" id="{D8BC33B6-30E0-9DA1-AB60-F8A9EE25D827}"/>
              </a:ext>
            </a:extLst>
          </p:cNvPr>
          <p:cNvSpPr>
            <a:spLocks noGrp="1" noChangeAspect="1"/>
          </p:cNvSpPr>
          <p:nvPr>
            <p:ph type="body" idx="164" hasCustomPrompt="1"/>
          </p:nvPr>
        </p:nvSpPr>
        <p:spPr>
          <a:xfrm>
            <a:off x="427445" y="915838"/>
            <a:ext cx="1732613"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bg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Tree>
    <p:extLst>
      <p:ext uri="{BB962C8B-B14F-4D97-AF65-F5344CB8AC3E}">
        <p14:creationId xmlns:p14="http://schemas.microsoft.com/office/powerpoint/2010/main" val="41230156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 Grey / 4">
    <p:bg>
      <p:bgPr>
        <a:solidFill>
          <a:srgbClr val="E3E3E7"/>
        </a:solidFill>
        <a:effectLst/>
      </p:bgPr>
    </p:bg>
    <p:spTree>
      <p:nvGrpSpPr>
        <p:cNvPr id="1" name=""/>
        <p:cNvGrpSpPr/>
        <p:nvPr/>
      </p:nvGrpSpPr>
      <p:grpSpPr>
        <a:xfrm>
          <a:off x="0" y="0"/>
          <a:ext cx="0" cy="0"/>
          <a:chOff x="0" y="0"/>
          <a:chExt cx="0" cy="0"/>
        </a:xfrm>
      </p:grpSpPr>
      <p:pic>
        <p:nvPicPr>
          <p:cNvPr id="11" name="Xebia" descr="preencoded.png">
            <a:extLst>
              <a:ext uri="{FF2B5EF4-FFF2-40B4-BE49-F238E27FC236}">
                <a16:creationId xmlns:a16="http://schemas.microsoft.com/office/drawing/2014/main" id="{FE94E470-19A2-1ACD-4837-E100C6ED6F0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sp>
        <p:nvSpPr>
          <p:cNvPr id="12" name="Text 0">
            <a:extLst>
              <a:ext uri="{FF2B5EF4-FFF2-40B4-BE49-F238E27FC236}">
                <a16:creationId xmlns:a16="http://schemas.microsoft.com/office/drawing/2014/main" id="{CC116E56-59C8-2B8B-1E49-0ED44256A853}"/>
              </a:ext>
            </a:extLst>
          </p:cNvPr>
          <p:cNvSpPr>
            <a:spLocks noGrp="1"/>
          </p:cNvSpPr>
          <p:nvPr>
            <p:ph type="body" idx="106" hasCustomPrompt="1"/>
          </p:nvPr>
        </p:nvSpPr>
        <p:spPr>
          <a:xfrm>
            <a:off x="406399" y="408054"/>
            <a:ext cx="7512000"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13" name="Straight Connector 12">
            <a:extLst>
              <a:ext uri="{FF2B5EF4-FFF2-40B4-BE49-F238E27FC236}">
                <a16:creationId xmlns:a16="http://schemas.microsoft.com/office/drawing/2014/main" id="{94C2AB26-535F-5CB6-7334-1A287921B190}"/>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lide Number Placeholder 4">
            <a:extLst>
              <a:ext uri="{FF2B5EF4-FFF2-40B4-BE49-F238E27FC236}">
                <a16:creationId xmlns:a16="http://schemas.microsoft.com/office/drawing/2014/main" id="{5A51D5FA-B58C-C363-93A7-BAEAE81C55A8}"/>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6" name="Symbol zastępczy stopki 1">
            <a:extLst>
              <a:ext uri="{FF2B5EF4-FFF2-40B4-BE49-F238E27FC236}">
                <a16:creationId xmlns:a16="http://schemas.microsoft.com/office/drawing/2014/main" id="{76C34122-C471-3000-ABA2-7CD0A6F73AF6}"/>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7" name="Picture Placeholder 8">
            <a:extLst>
              <a:ext uri="{FF2B5EF4-FFF2-40B4-BE49-F238E27FC236}">
                <a16:creationId xmlns:a16="http://schemas.microsoft.com/office/drawing/2014/main" id="{6E09052B-4D26-44A2-B21E-A6F8FC7866AA}"/>
              </a:ext>
            </a:extLst>
          </p:cNvPr>
          <p:cNvSpPr>
            <a:spLocks noGrp="1"/>
          </p:cNvSpPr>
          <p:nvPr>
            <p:ph type="pic" sz="quarter" idx="163"/>
          </p:nvPr>
        </p:nvSpPr>
        <p:spPr>
          <a:xfrm>
            <a:off x="7920569" y="889001"/>
            <a:ext cx="3865033" cy="5270500"/>
          </a:xfrm>
          <a:prstGeom prst="roundRect">
            <a:avLst>
              <a:gd name="adj" fmla="val 3315"/>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tx1"/>
                </a:solidFill>
              </a:defRPr>
            </a:lvl1pPr>
          </a:lstStyle>
          <a:p>
            <a:pPr marL="0" lvl="0" indent="0">
              <a:buNone/>
            </a:pPr>
            <a:r>
              <a:rPr lang="en-GB"/>
              <a:t>Click icon to add picture</a:t>
            </a:r>
            <a:endParaRPr lang="en-US"/>
          </a:p>
        </p:txBody>
      </p:sp>
      <p:sp>
        <p:nvSpPr>
          <p:cNvPr id="2" name="Text 0">
            <a:extLst>
              <a:ext uri="{FF2B5EF4-FFF2-40B4-BE49-F238E27FC236}">
                <a16:creationId xmlns:a16="http://schemas.microsoft.com/office/drawing/2014/main" id="{10FFA006-148F-8177-0DB3-EA8AD9082117}"/>
              </a:ext>
            </a:extLst>
          </p:cNvPr>
          <p:cNvSpPr>
            <a:spLocks noGrp="1" noChangeAspect="1"/>
          </p:cNvSpPr>
          <p:nvPr>
            <p:ph type="body" idx="104" hasCustomPrompt="1"/>
          </p:nvPr>
        </p:nvSpPr>
        <p:spPr>
          <a:xfrm>
            <a:off x="427446" y="2024083"/>
            <a:ext cx="6532155"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Section title</a:t>
            </a:r>
          </a:p>
        </p:txBody>
      </p:sp>
      <p:sp>
        <p:nvSpPr>
          <p:cNvPr id="5" name="Text Placeholder 2">
            <a:extLst>
              <a:ext uri="{FF2B5EF4-FFF2-40B4-BE49-F238E27FC236}">
                <a16:creationId xmlns:a16="http://schemas.microsoft.com/office/drawing/2014/main" id="{3B16A7E0-2489-88A6-3399-A1AAC69F2931}"/>
              </a:ext>
            </a:extLst>
          </p:cNvPr>
          <p:cNvSpPr>
            <a:spLocks noGrp="1"/>
          </p:cNvSpPr>
          <p:nvPr>
            <p:ph type="body" sz="quarter" idx="112" hasCustomPrompt="1"/>
          </p:nvPr>
        </p:nvSpPr>
        <p:spPr>
          <a:xfrm>
            <a:off x="427446" y="3172036"/>
            <a:ext cx="6532155" cy="246221"/>
          </a:xfrm>
          <a:prstGeom prst="rect">
            <a:avLst/>
          </a:prstGeom>
        </p:spPr>
        <p:txBody>
          <a:bodyPr wrap="square" lIns="0" tIns="0" rIns="0" bIns="0" anchor="t">
            <a:noAutofit/>
          </a:bodyPr>
          <a:lstStyle>
            <a:lvl1pPr marL="0" indent="0">
              <a:lnSpc>
                <a:spcPct val="100000"/>
              </a:lnSpc>
              <a:spcBef>
                <a:spcPts val="933"/>
              </a:spcBef>
              <a:buFontTx/>
              <a:buNone/>
              <a:defRPr sz="1600">
                <a:solidFill>
                  <a:schemeClr val="tx1"/>
                </a:solidFill>
              </a:defRPr>
            </a:lvl1pPr>
            <a:lvl2pPr marL="304831" indent="0">
              <a:buFontTx/>
              <a:buNone/>
              <a:defRPr sz="1200">
                <a:solidFill>
                  <a:schemeClr val="bg1"/>
                </a:solidFill>
              </a:defRPr>
            </a:lvl2pPr>
            <a:lvl3pPr marL="609660" indent="0">
              <a:buFontTx/>
              <a:buNone/>
              <a:defRPr sz="1200">
                <a:solidFill>
                  <a:schemeClr val="bg1"/>
                </a:solidFill>
              </a:defRPr>
            </a:lvl3pPr>
            <a:lvl4pPr marL="914492" indent="0">
              <a:buFontTx/>
              <a:buNone/>
              <a:defRPr sz="1200">
                <a:solidFill>
                  <a:schemeClr val="bg1"/>
                </a:solidFill>
              </a:defRPr>
            </a:lvl4pPr>
            <a:lvl5pPr marL="1219322" indent="0">
              <a:buFontTx/>
              <a:buNone/>
              <a:defRPr sz="1200">
                <a:solidFill>
                  <a:schemeClr val="bg1"/>
                </a:solidFill>
              </a:defRPr>
            </a:lvl5pPr>
          </a:lstStyle>
          <a:p>
            <a:pPr lvl="0"/>
            <a:r>
              <a:rPr lang="en-US"/>
              <a:t>Add a intro text</a:t>
            </a:r>
          </a:p>
        </p:txBody>
      </p:sp>
      <p:sp>
        <p:nvSpPr>
          <p:cNvPr id="8" name="Text 0">
            <a:extLst>
              <a:ext uri="{FF2B5EF4-FFF2-40B4-BE49-F238E27FC236}">
                <a16:creationId xmlns:a16="http://schemas.microsoft.com/office/drawing/2014/main" id="{08DD3FD7-4935-D504-ED85-D886CA5FCDA6}"/>
              </a:ext>
            </a:extLst>
          </p:cNvPr>
          <p:cNvSpPr>
            <a:spLocks noGrp="1" noChangeAspect="1"/>
          </p:cNvSpPr>
          <p:nvPr>
            <p:ph type="body" idx="164" hasCustomPrompt="1"/>
          </p:nvPr>
        </p:nvSpPr>
        <p:spPr>
          <a:xfrm>
            <a:off x="427445" y="915838"/>
            <a:ext cx="1732613" cy="875176"/>
          </a:xfrm>
          <a:prstGeom prst="rect">
            <a:avLst/>
          </a:prstGeom>
          <a:noFill/>
          <a:ln/>
        </p:spPr>
        <p:txBody>
          <a:bodyPr wrap="square" lIns="0" tIns="0" rIns="0" bIns="0" rtlCol="0" anchor="t">
            <a:noAutofit/>
          </a:bodyPr>
          <a:lstStyle>
            <a:lvl1pPr marL="0" indent="0" algn="l">
              <a:lnSpc>
                <a:spcPct val="100000"/>
              </a:lnSpc>
              <a:spcBef>
                <a:spcPts val="933"/>
              </a:spcBef>
              <a:buNone/>
              <a:defRPr lang="en-US" sz="5600" b="0" i="0" kern="0" spc="-100" dirty="0">
                <a:solidFill>
                  <a:schemeClr val="tx1"/>
                </a:solidFill>
                <a:latin typeface="+mj-lt"/>
                <a:ea typeface="Arial" panose="020B0604020202020204" pitchFamily="34" charset="0"/>
                <a:cs typeface="Arial" panose="020B0604020202020204" pitchFamily="34" charset="0"/>
              </a:defRPr>
            </a:lvl1pPr>
          </a:lstStyle>
          <a:p>
            <a:pPr marL="0" indent="0" algn="l">
              <a:lnSpc>
                <a:spcPts val="7350"/>
              </a:lnSpc>
              <a:buNone/>
            </a:pPr>
            <a:r>
              <a:rPr lang="en-US" sz="5600"/>
              <a:t>00</a:t>
            </a:r>
          </a:p>
        </p:txBody>
      </p:sp>
    </p:spTree>
    <p:extLst>
      <p:ext uri="{BB962C8B-B14F-4D97-AF65-F5344CB8AC3E}">
        <p14:creationId xmlns:p14="http://schemas.microsoft.com/office/powerpoint/2010/main" val="2382198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debar Layout">
    <p:bg>
      <p:bgPr>
        <a:solidFill>
          <a:schemeClr val="accent2"/>
        </a:solid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CEABDB6F-69DE-6736-AEFC-DB6AFA212DD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2708574E-B307-DD8F-EBFD-0F03215A914C}"/>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4" name="TextBox 3">
            <a:extLst>
              <a:ext uri="{FF2B5EF4-FFF2-40B4-BE49-F238E27FC236}">
                <a16:creationId xmlns:a16="http://schemas.microsoft.com/office/drawing/2014/main" id="{5F21F424-9E9D-36D8-DFDB-2535C13893AA}"/>
              </a:ext>
            </a:extLst>
          </p:cNvPr>
          <p:cNvSpPr txBox="1"/>
          <p:nvPr userDrawn="1"/>
        </p:nvSpPr>
        <p:spPr>
          <a:xfrm>
            <a:off x="406402" y="4690191"/>
            <a:ext cx="9319489" cy="1354217"/>
          </a:xfrm>
          <a:prstGeom prst="rect">
            <a:avLst/>
          </a:prstGeom>
          <a:noFill/>
        </p:spPr>
        <p:txBody>
          <a:bodyPr wrap="square" lIns="0" tIns="0" rIns="0" bIns="0" rtlCol="0" anchor="t" anchorCtr="0">
            <a:noAutofit/>
          </a:bodyPr>
          <a:lstStyle>
            <a:lvl1pPr marR="0" lvl="0" indent="0" defTabSz="609660" fontAlgn="auto">
              <a:lnSpc>
                <a:spcPct val="100000"/>
              </a:lnSpc>
              <a:spcBef>
                <a:spcPts val="0"/>
              </a:spcBef>
              <a:spcAft>
                <a:spcPts val="600"/>
              </a:spcAft>
              <a:buClrTx/>
              <a:buSzTx/>
              <a:buFontTx/>
              <a:buNone/>
              <a:tabLst/>
              <a:defRPr sz="5400" kern="0" spc="-67">
                <a:solidFill>
                  <a:schemeClr val="bg1"/>
                </a:solidFill>
                <a:latin typeface="+mj-lt"/>
                <a:ea typeface="Suisse Int'l Regular" pitchFamily="34" charset="-122"/>
                <a:cs typeface="Suisse Int'l Italic" panose="020B0504000000000000" pitchFamily="34" charset="-78"/>
              </a:defRPr>
            </a:lvl1pPr>
          </a:lstStyle>
          <a:p>
            <a:pPr lvl="0"/>
            <a:r>
              <a:rPr lang="en-US" sz="8800"/>
              <a:t>Sidebar Layout</a:t>
            </a:r>
          </a:p>
        </p:txBody>
      </p:sp>
      <p:sp>
        <p:nvSpPr>
          <p:cNvPr id="3" name="Rectangle 2">
            <a:extLst>
              <a:ext uri="{FF2B5EF4-FFF2-40B4-BE49-F238E27FC236}">
                <a16:creationId xmlns:a16="http://schemas.microsoft.com/office/drawing/2014/main" id="{C8409020-23A3-7B96-61DA-0DA257273CC3}"/>
              </a:ext>
            </a:extLst>
          </p:cNvPr>
          <p:cNvSpPr/>
          <p:nvPr userDrawn="1"/>
        </p:nvSpPr>
        <p:spPr>
          <a:xfrm>
            <a:off x="0" y="0"/>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
        <p:nvSpPr>
          <p:cNvPr id="5" name="Rectangle 4">
            <a:extLst>
              <a:ext uri="{FF2B5EF4-FFF2-40B4-BE49-F238E27FC236}">
                <a16:creationId xmlns:a16="http://schemas.microsoft.com/office/drawing/2014/main" id="{143FE2C9-EE7C-902A-D257-E3234F6A0DEB}"/>
              </a:ext>
            </a:extLst>
          </p:cNvPr>
          <p:cNvSpPr/>
          <p:nvPr userDrawn="1"/>
        </p:nvSpPr>
        <p:spPr>
          <a:xfrm>
            <a:off x="0" y="6453187"/>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Tree>
    <p:extLst>
      <p:ext uri="{BB962C8B-B14F-4D97-AF65-F5344CB8AC3E}">
        <p14:creationId xmlns:p14="http://schemas.microsoft.com/office/powerpoint/2010/main" val="3687287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Right / Light">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cxnSp>
        <p:nvCxnSpPr>
          <p:cNvPr id="4" name="Straight Connector 3">
            <a:extLst>
              <a:ext uri="{FF2B5EF4-FFF2-40B4-BE49-F238E27FC236}">
                <a16:creationId xmlns:a16="http://schemas.microsoft.com/office/drawing/2014/main" id="{07F01079-9486-1C02-1353-8C1E16BDE6F0}"/>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icture Placeholder 8">
            <a:extLst>
              <a:ext uri="{FF2B5EF4-FFF2-40B4-BE49-F238E27FC236}">
                <a16:creationId xmlns:a16="http://schemas.microsoft.com/office/drawing/2014/main" id="{8B1AB890-D81D-B3B8-879B-1CA628996562}"/>
              </a:ext>
            </a:extLst>
          </p:cNvPr>
          <p:cNvSpPr>
            <a:spLocks noGrp="1"/>
          </p:cNvSpPr>
          <p:nvPr>
            <p:ph type="pic" sz="quarter" idx="163"/>
          </p:nvPr>
        </p:nvSpPr>
        <p:spPr>
          <a:xfrm>
            <a:off x="6192310" y="901698"/>
            <a:ext cx="5593291" cy="5365663"/>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0" name="Title 9">
            <a:extLst>
              <a:ext uri="{FF2B5EF4-FFF2-40B4-BE49-F238E27FC236}">
                <a16:creationId xmlns:a16="http://schemas.microsoft.com/office/drawing/2014/main" id="{B31E2EF7-CFF4-C403-6EBB-08AF3EF973AF}"/>
              </a:ext>
            </a:extLst>
          </p:cNvPr>
          <p:cNvSpPr>
            <a:spLocks noGrp="1"/>
          </p:cNvSpPr>
          <p:nvPr>
            <p:ph type="title" hasCustomPrompt="1"/>
          </p:nvPr>
        </p:nvSpPr>
        <p:spPr>
          <a:xfrm>
            <a:off x="407459" y="901698"/>
            <a:ext cx="559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
        <p:nvSpPr>
          <p:cNvPr id="11" name="Text 0">
            <a:extLst>
              <a:ext uri="{FF2B5EF4-FFF2-40B4-BE49-F238E27FC236}">
                <a16:creationId xmlns:a16="http://schemas.microsoft.com/office/drawing/2014/main" id="{C2F38E1C-3406-9AE3-5432-78F0BDF76117}"/>
              </a:ext>
            </a:extLst>
          </p:cNvPr>
          <p:cNvSpPr>
            <a:spLocks noGrp="1"/>
          </p:cNvSpPr>
          <p:nvPr>
            <p:ph type="body" idx="106" hasCustomPrompt="1"/>
          </p:nvPr>
        </p:nvSpPr>
        <p:spPr>
          <a:xfrm>
            <a:off x="406400" y="408054"/>
            <a:ext cx="5592000"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5" name="Text Placeholder 2">
            <a:extLst>
              <a:ext uri="{FF2B5EF4-FFF2-40B4-BE49-F238E27FC236}">
                <a16:creationId xmlns:a16="http://schemas.microsoft.com/office/drawing/2014/main" id="{88573E5F-051F-3030-E9D2-5FB0CB6786EB}"/>
              </a:ext>
            </a:extLst>
          </p:cNvPr>
          <p:cNvSpPr>
            <a:spLocks noGrp="1" noChangeAspect="1"/>
          </p:cNvSpPr>
          <p:nvPr>
            <p:ph type="body" sz="quarter" idx="110"/>
          </p:nvPr>
        </p:nvSpPr>
        <p:spPr>
          <a:xfrm>
            <a:off x="409714" y="1706620"/>
            <a:ext cx="5588687" cy="184666"/>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marL="0" marR="0" lvl="0" indent="0" algn="l" defTabSz="609660" rtl="0" eaLnBrk="1" fontAlgn="auto" latinLnBrk="0" hangingPunct="1">
              <a:lnSpc>
                <a:spcPct val="100000"/>
              </a:lnSpc>
              <a:spcBef>
                <a:spcPts val="933"/>
              </a:spcBef>
              <a:spcAft>
                <a:spcPts val="0"/>
              </a:spcAft>
              <a:buClrTx/>
              <a:buSzTx/>
              <a:buFontTx/>
              <a:buNone/>
              <a:tabLst/>
              <a:defRPr/>
            </a:pPr>
            <a:r>
              <a:rPr lang="en-GB"/>
              <a:t>Click to edit Master text styles</a:t>
            </a:r>
          </a:p>
        </p:txBody>
      </p:sp>
      <p:sp>
        <p:nvSpPr>
          <p:cNvPr id="9" name="Slide Number Placeholder 4">
            <a:extLst>
              <a:ext uri="{FF2B5EF4-FFF2-40B4-BE49-F238E27FC236}">
                <a16:creationId xmlns:a16="http://schemas.microsoft.com/office/drawing/2014/main" id="{BE47DD87-CD86-77C5-A047-84297D52C592}"/>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2" name="Symbol zastępczy stopki 1">
            <a:extLst>
              <a:ext uri="{FF2B5EF4-FFF2-40B4-BE49-F238E27FC236}">
                <a16:creationId xmlns:a16="http://schemas.microsoft.com/office/drawing/2014/main" id="{DAA17F4A-49DE-A700-6F22-805C3F39EFE0}"/>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Tree>
    <p:extLst>
      <p:ext uri="{BB962C8B-B14F-4D97-AF65-F5344CB8AC3E}">
        <p14:creationId xmlns:p14="http://schemas.microsoft.com/office/powerpoint/2010/main" val="184296130"/>
      </p:ext>
    </p:extLst>
  </p:cSld>
  <p:clrMapOvr>
    <a:masterClrMapping/>
  </p:clrMapOvr>
  <p:extLst>
    <p:ext uri="{DCECCB84-F9BA-43D5-87BE-67443E8EF086}">
      <p15:sldGuideLst xmlns:p15="http://schemas.microsoft.com/office/powerpoint/2012/main">
        <p15:guide id="1" orient="horz" pos="255" userDrawn="1">
          <p15:clr>
            <a:srgbClr val="A4A3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Right / Dark">
    <p:bg>
      <p:bgPr>
        <a:solidFill>
          <a:srgbClr val="140025"/>
        </a:solidFill>
        <a:effectLst/>
      </p:bgPr>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8" name="Picture Placeholder 8">
            <a:extLst>
              <a:ext uri="{FF2B5EF4-FFF2-40B4-BE49-F238E27FC236}">
                <a16:creationId xmlns:a16="http://schemas.microsoft.com/office/drawing/2014/main" id="{8B1AB890-D81D-B3B8-879B-1CA628996562}"/>
              </a:ext>
            </a:extLst>
          </p:cNvPr>
          <p:cNvSpPr>
            <a:spLocks noGrp="1"/>
          </p:cNvSpPr>
          <p:nvPr>
            <p:ph type="pic" sz="quarter" idx="163" hasCustomPrompt="1"/>
          </p:nvPr>
        </p:nvSpPr>
        <p:spPr>
          <a:xfrm>
            <a:off x="6192310" y="901699"/>
            <a:ext cx="5593291" cy="536566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bg1"/>
                </a:solidFill>
              </a:defRPr>
            </a:lvl1pPr>
          </a:lstStyle>
          <a:p>
            <a:pPr marL="0" lvl="0" indent="0">
              <a:buNone/>
            </a:pPr>
            <a:r>
              <a:rPr lang="en-US"/>
              <a:t>Picture</a:t>
            </a:r>
          </a:p>
        </p:txBody>
      </p:sp>
      <p:sp>
        <p:nvSpPr>
          <p:cNvPr id="10" name="Title 9">
            <a:extLst>
              <a:ext uri="{FF2B5EF4-FFF2-40B4-BE49-F238E27FC236}">
                <a16:creationId xmlns:a16="http://schemas.microsoft.com/office/drawing/2014/main" id="{B31E2EF7-CFF4-C403-6EBB-08AF3EF973AF}"/>
              </a:ext>
            </a:extLst>
          </p:cNvPr>
          <p:cNvSpPr>
            <a:spLocks noGrp="1"/>
          </p:cNvSpPr>
          <p:nvPr>
            <p:ph type="title"/>
          </p:nvPr>
        </p:nvSpPr>
        <p:spPr>
          <a:xfrm>
            <a:off x="407460" y="917084"/>
            <a:ext cx="5592234" cy="369332"/>
          </a:xfrm>
          <a:prstGeom prst="rect">
            <a:avLst/>
          </a:prstGeom>
        </p:spPr>
        <p:txBody>
          <a:bodyPr wrap="square" lIns="0" tIns="0" rIns="0" bIns="0" anchor="t">
            <a:spAutoFit/>
          </a:bodyPr>
          <a:lstStyle>
            <a:lvl1pPr algn="l">
              <a:defRPr lang="en-US" sz="2400" dirty="0">
                <a:solidFill>
                  <a:schemeClr val="bg1"/>
                </a:solidFill>
                <a:ea typeface="+mn-ea"/>
                <a:cs typeface="+mn-cs"/>
              </a:defRPr>
            </a:lvl1pPr>
          </a:lstStyle>
          <a:p>
            <a:pPr marL="0" marR="0" lvl="0" indent="0" fontAlgn="auto">
              <a:lnSpc>
                <a:spcPct val="100000"/>
              </a:lnSpc>
              <a:spcBef>
                <a:spcPts val="0"/>
              </a:spcBef>
              <a:spcAft>
                <a:spcPts val="600"/>
              </a:spcAft>
              <a:tabLst/>
            </a:pPr>
            <a:r>
              <a:rPr lang="en-GB"/>
              <a:t>Click to edit Master title style</a:t>
            </a:r>
            <a:endParaRPr lang="en-US"/>
          </a:p>
        </p:txBody>
      </p:sp>
      <p:sp>
        <p:nvSpPr>
          <p:cNvPr id="11" name="Text 0">
            <a:extLst>
              <a:ext uri="{FF2B5EF4-FFF2-40B4-BE49-F238E27FC236}">
                <a16:creationId xmlns:a16="http://schemas.microsoft.com/office/drawing/2014/main" id="{C2F38E1C-3406-9AE3-5432-78F0BDF76117}"/>
              </a:ext>
            </a:extLst>
          </p:cNvPr>
          <p:cNvSpPr>
            <a:spLocks noGrp="1"/>
          </p:cNvSpPr>
          <p:nvPr>
            <p:ph type="body" idx="106" hasCustomPrompt="1"/>
          </p:nvPr>
        </p:nvSpPr>
        <p:spPr>
          <a:xfrm>
            <a:off x="406400" y="408054"/>
            <a:ext cx="5592000"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5" name="Straight Connector 4">
            <a:extLst>
              <a:ext uri="{FF2B5EF4-FFF2-40B4-BE49-F238E27FC236}">
                <a16:creationId xmlns:a16="http://schemas.microsoft.com/office/drawing/2014/main" id="{A5005BA5-2FBB-C556-9601-F24E8824CB40}"/>
              </a:ext>
            </a:extLst>
          </p:cNvPr>
          <p:cNvCxnSpPr>
            <a:cxnSpLocks/>
          </p:cNvCxnSpPr>
          <p:nvPr userDrawn="1"/>
        </p:nvCxnSpPr>
        <p:spPr>
          <a:xfrm>
            <a:off x="406400" y="698500"/>
            <a:ext cx="11385549"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FE74EAD4-74B6-5989-2858-5D7139444234}"/>
              </a:ext>
            </a:extLst>
          </p:cNvPr>
          <p:cNvSpPr>
            <a:spLocks noGrp="1" noChangeAspect="1"/>
          </p:cNvSpPr>
          <p:nvPr>
            <p:ph type="body" sz="quarter" idx="110"/>
          </p:nvPr>
        </p:nvSpPr>
        <p:spPr>
          <a:xfrm>
            <a:off x="409714" y="1706620"/>
            <a:ext cx="5588687" cy="184666"/>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bg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marL="0" marR="0" lvl="0" indent="0" algn="l" defTabSz="609660" rtl="0" eaLnBrk="1" fontAlgn="auto" latinLnBrk="0" hangingPunct="1">
              <a:lnSpc>
                <a:spcPct val="100000"/>
              </a:lnSpc>
              <a:spcBef>
                <a:spcPts val="933"/>
              </a:spcBef>
              <a:spcAft>
                <a:spcPts val="0"/>
              </a:spcAft>
              <a:buClrTx/>
              <a:buSzTx/>
              <a:buFontTx/>
              <a:buNone/>
              <a:tabLst/>
              <a:defRPr/>
            </a:pPr>
            <a:r>
              <a:rPr lang="en-GB"/>
              <a:t>Click to edit Master text styles</a:t>
            </a:r>
          </a:p>
        </p:txBody>
      </p:sp>
      <p:sp>
        <p:nvSpPr>
          <p:cNvPr id="14" name="Slide Number Placeholder 4">
            <a:extLst>
              <a:ext uri="{FF2B5EF4-FFF2-40B4-BE49-F238E27FC236}">
                <a16:creationId xmlns:a16="http://schemas.microsoft.com/office/drawing/2014/main" id="{1A4A2BA6-687B-D1B0-E4E2-AA55D8A0D7D7}"/>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15" name="Symbol zastępczy stopki 1">
            <a:extLst>
              <a:ext uri="{FF2B5EF4-FFF2-40B4-BE49-F238E27FC236}">
                <a16:creationId xmlns:a16="http://schemas.microsoft.com/office/drawing/2014/main" id="{E4E59957-125F-E2D7-A093-DE9811E26AEF}"/>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Tree>
    <p:extLst>
      <p:ext uri="{BB962C8B-B14F-4D97-AF65-F5344CB8AC3E}">
        <p14:creationId xmlns:p14="http://schemas.microsoft.com/office/powerpoint/2010/main" val="1176426091"/>
      </p:ext>
    </p:extLst>
  </p:cSld>
  <p:clrMapOvr>
    <a:masterClrMapping/>
  </p:clrMapOvr>
  <p:extLst>
    <p:ext uri="{DCECCB84-F9BA-43D5-87BE-67443E8EF086}">
      <p15:sldGuideLst xmlns:p15="http://schemas.microsoft.com/office/powerpoint/2012/main">
        <p15:guide id="1" orient="horz" pos="255" userDrawn="1">
          <p15:clr>
            <a:srgbClr val="A4A3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iple / Column / Light">
    <p:bg>
      <p:bgPr>
        <a:solidFill>
          <a:schemeClr val="bg1"/>
        </a:solidFill>
        <a:effectLst/>
      </p:bgPr>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7" name="Text Placeholder 2">
            <a:extLst>
              <a:ext uri="{FF2B5EF4-FFF2-40B4-BE49-F238E27FC236}">
                <a16:creationId xmlns:a16="http://schemas.microsoft.com/office/drawing/2014/main" id="{3516D605-44DA-50D8-32CF-0130A008145F}"/>
              </a:ext>
            </a:extLst>
          </p:cNvPr>
          <p:cNvSpPr>
            <a:spLocks noGrp="1" noChangeAspect="1"/>
          </p:cNvSpPr>
          <p:nvPr>
            <p:ph type="body" sz="quarter" idx="110" hasCustomPrompt="1"/>
          </p:nvPr>
        </p:nvSpPr>
        <p:spPr>
          <a:xfrm>
            <a:off x="431801" y="1666867"/>
            <a:ext cx="7488761" cy="2215991"/>
          </a:xfrm>
          <a:prstGeom prst="rect">
            <a:avLst/>
          </a:prstGeom>
        </p:spPr>
        <p:txBody>
          <a:bodyPr wrap="square" lIns="0" tIns="0" rIns="0" bIns="0" numCol="3" spcCol="288000" anchor="t">
            <a:spAutoFit/>
          </a:bodyPr>
          <a:lstStyle>
            <a:lvl1pPr marL="0" marR="0" indent="0" algn="l" defTabSz="609660" rtl="0" eaLnBrk="1" fontAlgn="auto" latinLnBrk="0" hangingPunct="1">
              <a:lnSpc>
                <a:spcPct val="100000"/>
              </a:lnSpc>
              <a:spcBef>
                <a:spcPts val="933"/>
              </a:spcBef>
              <a:spcAft>
                <a:spcPts val="0"/>
              </a:spcAft>
              <a:buClrTx/>
              <a:buSzTx/>
              <a:buFontTx/>
              <a:buNone/>
              <a:tabLst/>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algn="l"/>
            <a:r>
              <a:rPr lang="en-US" b="0" i="0" u="none" strike="noStrike">
                <a:solidFill>
                  <a:srgbClr val="000000"/>
                </a:solidFill>
                <a:effectLst/>
              </a:rPr>
              <a:t>Lorem ipsum dolor sit </a:t>
            </a:r>
            <a:r>
              <a:rPr lang="en-US" b="0" i="0" u="none" strike="noStrike" err="1">
                <a:solidFill>
                  <a:srgbClr val="000000"/>
                </a:solidFill>
                <a:effectLst/>
              </a:rPr>
              <a:t>amet</a:t>
            </a:r>
            <a:r>
              <a:rPr lang="en-US" b="0" i="0" u="none" strike="noStrike">
                <a:solidFill>
                  <a:srgbClr val="000000"/>
                </a:solidFill>
                <a:effectLst/>
              </a:rPr>
              <a:t>, </a:t>
            </a:r>
            <a:r>
              <a:rPr lang="en-US" b="0" i="0" u="none" strike="noStrike" err="1">
                <a:solidFill>
                  <a:srgbClr val="000000"/>
                </a:solidFill>
                <a:effectLst/>
              </a:rPr>
              <a:t>consectetur</a:t>
            </a:r>
            <a:r>
              <a:rPr lang="en-US" b="0" i="0" u="none" strike="noStrike">
                <a:solidFill>
                  <a:srgbClr val="000000"/>
                </a:solidFill>
                <a:effectLst/>
              </a:rPr>
              <a:t> </a:t>
            </a:r>
            <a:r>
              <a:rPr lang="en-US" b="0" i="0" u="none" strike="noStrike" err="1">
                <a:solidFill>
                  <a:srgbClr val="000000"/>
                </a:solidFill>
                <a:effectLst/>
              </a:rPr>
              <a:t>adipiscing</a:t>
            </a:r>
            <a:r>
              <a:rPr lang="en-US" b="0" i="0" u="none" strike="noStrike">
                <a:solidFill>
                  <a:srgbClr val="000000"/>
                </a:solidFill>
                <a:effectLst/>
              </a:rPr>
              <a:t> </a:t>
            </a:r>
            <a:r>
              <a:rPr lang="en-US" b="0" i="0" u="none" strike="noStrike" err="1">
                <a:solidFill>
                  <a:srgbClr val="000000"/>
                </a:solidFill>
                <a:effectLst/>
              </a:rPr>
              <a:t>elit</a:t>
            </a:r>
            <a:r>
              <a:rPr lang="en-US" b="0" i="0" u="none" strike="noStrike">
                <a:solidFill>
                  <a:srgbClr val="000000"/>
                </a:solidFill>
                <a:effectLst/>
              </a:rPr>
              <a:t>. Sed do </a:t>
            </a:r>
            <a:r>
              <a:rPr lang="en-US" b="0" i="0" u="none" strike="noStrike" err="1">
                <a:solidFill>
                  <a:srgbClr val="000000"/>
                </a:solidFill>
                <a:effectLst/>
              </a:rPr>
              <a:t>eiusmod</a:t>
            </a:r>
            <a:r>
              <a:rPr lang="en-US" b="0" i="0" u="none" strike="noStrike">
                <a:solidFill>
                  <a:srgbClr val="000000"/>
                </a:solidFill>
                <a:effectLst/>
              </a:rPr>
              <a:t> </a:t>
            </a:r>
            <a:r>
              <a:rPr lang="en-US" b="0" i="0" u="none" strike="noStrike" err="1">
                <a:solidFill>
                  <a:srgbClr val="000000"/>
                </a:solidFill>
                <a:effectLst/>
              </a:rPr>
              <a:t>tempor</a:t>
            </a:r>
            <a:r>
              <a:rPr lang="en-US" b="0" i="0" u="none" strike="noStrike">
                <a:solidFill>
                  <a:srgbClr val="000000"/>
                </a:solidFill>
                <a:effectLst/>
              </a:rPr>
              <a:t> </a:t>
            </a:r>
            <a:r>
              <a:rPr lang="en-US" b="0" i="0" u="none" strike="noStrike" err="1">
                <a:solidFill>
                  <a:srgbClr val="000000"/>
                </a:solidFill>
                <a:effectLst/>
              </a:rPr>
              <a:t>incididunt</a:t>
            </a:r>
            <a:r>
              <a:rPr lang="en-US" b="0" i="0" u="none" strike="noStrike">
                <a:solidFill>
                  <a:srgbClr val="000000"/>
                </a:solidFill>
                <a:effectLst/>
              </a:rPr>
              <a:t> </a:t>
            </a:r>
            <a:r>
              <a:rPr lang="en-US" b="0" i="0" u="none" strike="noStrike" err="1">
                <a:solidFill>
                  <a:srgbClr val="000000"/>
                </a:solidFill>
                <a:effectLst/>
              </a:rPr>
              <a:t>ut</a:t>
            </a:r>
            <a:r>
              <a:rPr lang="en-US" b="0" i="0" u="none" strike="noStrike">
                <a:solidFill>
                  <a:srgbClr val="000000"/>
                </a:solidFill>
                <a:effectLst/>
              </a:rPr>
              <a:t> labore et dolore magna </a:t>
            </a:r>
            <a:r>
              <a:rPr lang="en-US" b="0" i="0" u="none" strike="noStrike" err="1">
                <a:solidFill>
                  <a:srgbClr val="000000"/>
                </a:solidFill>
                <a:effectLst/>
              </a:rPr>
              <a:t>aliqua</a:t>
            </a:r>
            <a:r>
              <a:rPr lang="en-US" b="0" i="0" u="none" strike="noStrike">
                <a:solidFill>
                  <a:srgbClr val="000000"/>
                </a:solidFill>
                <a:effectLst/>
              </a:rPr>
              <a:t>. Lorem ipsum dolor sit </a:t>
            </a:r>
            <a:r>
              <a:rPr lang="en-US" b="0" i="0" u="none" strike="noStrike" err="1">
                <a:solidFill>
                  <a:srgbClr val="000000"/>
                </a:solidFill>
                <a:effectLst/>
              </a:rPr>
              <a:t>amet</a:t>
            </a:r>
            <a:r>
              <a:rPr lang="en-US" b="0" i="0" u="none" strike="noStrike">
                <a:solidFill>
                  <a:srgbClr val="000000"/>
                </a:solidFill>
                <a:effectLst/>
              </a:rPr>
              <a:t>, </a:t>
            </a:r>
            <a:r>
              <a:rPr lang="en-US" b="0" i="0" u="none" strike="noStrike" err="1">
                <a:solidFill>
                  <a:srgbClr val="000000"/>
                </a:solidFill>
                <a:effectLst/>
              </a:rPr>
              <a:t>consectetur</a:t>
            </a:r>
            <a:r>
              <a:rPr lang="en-US" b="0" i="0" u="none" strike="noStrike">
                <a:solidFill>
                  <a:srgbClr val="000000"/>
                </a:solidFill>
                <a:effectLst/>
              </a:rPr>
              <a:t> </a:t>
            </a:r>
            <a:r>
              <a:rPr lang="en-US" b="0" i="0" u="none" strike="noStrike" err="1">
                <a:solidFill>
                  <a:srgbClr val="000000"/>
                </a:solidFill>
                <a:effectLst/>
              </a:rPr>
              <a:t>adipiscing</a:t>
            </a:r>
            <a:r>
              <a:rPr lang="en-US" b="0" i="0" u="none" strike="noStrike">
                <a:solidFill>
                  <a:srgbClr val="000000"/>
                </a:solidFill>
                <a:effectLst/>
              </a:rPr>
              <a:t> </a:t>
            </a:r>
            <a:r>
              <a:rPr lang="en-US" b="0" i="0" u="none" strike="noStrike" err="1">
                <a:solidFill>
                  <a:srgbClr val="000000"/>
                </a:solidFill>
                <a:effectLst/>
              </a:rPr>
              <a:t>elit</a:t>
            </a:r>
            <a:r>
              <a:rPr lang="en-US" b="0" i="0" u="none" strike="noStrike">
                <a:solidFill>
                  <a:srgbClr val="000000"/>
                </a:solidFill>
                <a:effectLst/>
              </a:rPr>
              <a:t>, sed do </a:t>
            </a:r>
            <a:r>
              <a:rPr lang="en-US" b="0" i="0" u="none" strike="noStrike" err="1">
                <a:solidFill>
                  <a:srgbClr val="000000"/>
                </a:solidFill>
                <a:effectLst/>
              </a:rPr>
              <a:t>eiusmod</a:t>
            </a:r>
            <a:r>
              <a:rPr lang="en-US" b="0" i="0" u="none" strike="noStrike">
                <a:solidFill>
                  <a:srgbClr val="000000"/>
                </a:solidFill>
                <a:effectLst/>
              </a:rPr>
              <a:t> </a:t>
            </a:r>
            <a:r>
              <a:rPr lang="en-US" b="0" i="0" u="none" strike="noStrike" err="1">
                <a:solidFill>
                  <a:srgbClr val="000000"/>
                </a:solidFill>
                <a:effectLst/>
              </a:rPr>
              <a:t>tempor</a:t>
            </a:r>
            <a:r>
              <a:rPr lang="en-US" b="0" i="0" u="none" strike="noStrike">
                <a:solidFill>
                  <a:srgbClr val="000000"/>
                </a:solidFill>
                <a:effectLst/>
              </a:rPr>
              <a:t> </a:t>
            </a:r>
            <a:r>
              <a:rPr lang="en-US" b="0" i="0" u="none" strike="noStrike" err="1">
                <a:solidFill>
                  <a:srgbClr val="000000"/>
                </a:solidFill>
                <a:effectLst/>
              </a:rPr>
              <a:t>incididunt</a:t>
            </a:r>
            <a:r>
              <a:rPr lang="en-US" b="0" i="0" u="none" strike="noStrike">
                <a:solidFill>
                  <a:srgbClr val="000000"/>
                </a:solidFill>
                <a:effectLst/>
              </a:rPr>
              <a:t> </a:t>
            </a:r>
            <a:r>
              <a:rPr lang="en-US" b="0" i="0" u="none" strike="noStrike" err="1">
                <a:solidFill>
                  <a:srgbClr val="000000"/>
                </a:solidFill>
                <a:effectLst/>
              </a:rPr>
              <a:t>ut</a:t>
            </a:r>
            <a:r>
              <a:rPr lang="en-US" b="0" i="0" u="none" strike="noStrike">
                <a:solidFill>
                  <a:srgbClr val="000000"/>
                </a:solidFill>
                <a:effectLst/>
              </a:rPr>
              <a:t> labore et dolore magna </a:t>
            </a:r>
            <a:r>
              <a:rPr lang="en-US" b="0" i="0" u="none" strike="noStrike" err="1">
                <a:solidFill>
                  <a:srgbClr val="000000"/>
                </a:solidFill>
                <a:effectLst/>
              </a:rPr>
              <a:t>aliqua</a:t>
            </a:r>
            <a:r>
              <a:rPr lang="en-US" b="0" i="0" u="none" strike="noStrike">
                <a:solidFill>
                  <a:srgbClr val="000000"/>
                </a:solidFill>
                <a:effectLst/>
              </a:rPr>
              <a:t>. Ut </a:t>
            </a:r>
            <a:r>
              <a:rPr lang="en-US" b="0" i="0" u="none" strike="noStrike" err="1">
                <a:solidFill>
                  <a:srgbClr val="000000"/>
                </a:solidFill>
                <a:effectLst/>
              </a:rPr>
              <a:t>enim</a:t>
            </a:r>
            <a:r>
              <a:rPr lang="en-US" b="0" i="0" u="none" strike="noStrike">
                <a:solidFill>
                  <a:srgbClr val="000000"/>
                </a:solidFill>
                <a:effectLst/>
              </a:rPr>
              <a:t> ad minim </a:t>
            </a:r>
            <a:r>
              <a:rPr lang="en-US" b="0" i="0" u="none" strike="noStrike" err="1">
                <a:solidFill>
                  <a:srgbClr val="000000"/>
                </a:solidFill>
                <a:effectLst/>
              </a:rPr>
              <a:t>veniam</a:t>
            </a:r>
            <a:r>
              <a:rPr lang="en-US" b="0" i="0" u="none" strike="noStrike">
                <a:solidFill>
                  <a:srgbClr val="000000"/>
                </a:solidFill>
                <a:effectLst/>
              </a:rPr>
              <a:t>, </a:t>
            </a:r>
            <a:r>
              <a:rPr lang="en-US" b="0" i="0" u="none" strike="noStrike" err="1">
                <a:solidFill>
                  <a:srgbClr val="000000"/>
                </a:solidFill>
                <a:effectLst/>
              </a:rPr>
              <a:t>quis</a:t>
            </a:r>
            <a:r>
              <a:rPr lang="en-US" b="0" i="0" u="none" strike="noStrike">
                <a:solidFill>
                  <a:srgbClr val="000000"/>
                </a:solidFill>
                <a:effectLst/>
              </a:rPr>
              <a:t> </a:t>
            </a:r>
            <a:r>
              <a:rPr lang="en-US" b="0" i="0" u="none" strike="noStrike" err="1">
                <a:solidFill>
                  <a:srgbClr val="000000"/>
                </a:solidFill>
                <a:effectLst/>
              </a:rPr>
              <a:t>nostrud</a:t>
            </a:r>
            <a:r>
              <a:rPr lang="en-US" b="0" i="0" u="none" strike="noStrike">
                <a:solidFill>
                  <a:srgbClr val="000000"/>
                </a:solidFill>
                <a:effectLst/>
              </a:rPr>
              <a:t> exercitation </a:t>
            </a:r>
            <a:r>
              <a:rPr lang="en-US" b="0" i="0" u="none" strike="noStrike" err="1">
                <a:solidFill>
                  <a:srgbClr val="000000"/>
                </a:solidFill>
                <a:effectLst/>
              </a:rPr>
              <a:t>ullamco</a:t>
            </a:r>
            <a:r>
              <a:rPr lang="en-US" b="0" i="0" u="none" strike="noStrike">
                <a:solidFill>
                  <a:srgbClr val="000000"/>
                </a:solidFill>
                <a:effectLst/>
              </a:rPr>
              <a:t> </a:t>
            </a:r>
            <a:r>
              <a:rPr lang="en-US" b="0" i="0" u="none" strike="noStrike" err="1">
                <a:solidFill>
                  <a:srgbClr val="000000"/>
                </a:solidFill>
                <a:effectLst/>
              </a:rPr>
              <a:t>laboris</a:t>
            </a:r>
            <a:r>
              <a:rPr lang="en-US" b="0" i="0" u="none" strike="noStrike">
                <a:solidFill>
                  <a:srgbClr val="000000"/>
                </a:solidFill>
                <a:effectLst/>
              </a:rPr>
              <a:t> nisi </a:t>
            </a:r>
            <a:r>
              <a:rPr lang="en-US" b="0" i="0" u="none" strike="noStrike" err="1">
                <a:solidFill>
                  <a:srgbClr val="000000"/>
                </a:solidFill>
                <a:effectLst/>
              </a:rPr>
              <a:t>ut</a:t>
            </a:r>
            <a:r>
              <a:rPr lang="en-US" b="0" i="0" u="none" strike="noStrike">
                <a:solidFill>
                  <a:srgbClr val="000000"/>
                </a:solidFill>
                <a:effectLst/>
              </a:rPr>
              <a:t> </a:t>
            </a:r>
            <a:r>
              <a:rPr lang="en-US" b="0" i="0" u="none" strike="noStrike" err="1">
                <a:solidFill>
                  <a:srgbClr val="000000"/>
                </a:solidFill>
                <a:effectLst/>
              </a:rPr>
              <a:t>aliquip</a:t>
            </a:r>
            <a:r>
              <a:rPr lang="en-US" b="0" i="0" u="none" strike="noStrike">
                <a:solidFill>
                  <a:srgbClr val="000000"/>
                </a:solidFill>
                <a:effectLst/>
              </a:rPr>
              <a:t> ex </a:t>
            </a:r>
            <a:r>
              <a:rPr lang="en-US" b="0" i="0" u="none" strike="noStrike" err="1">
                <a:solidFill>
                  <a:srgbClr val="000000"/>
                </a:solidFill>
                <a:effectLst/>
              </a:rPr>
              <a:t>ea</a:t>
            </a:r>
            <a:r>
              <a:rPr lang="en-US" b="0" i="0" u="none" strike="noStrike">
                <a:solidFill>
                  <a:srgbClr val="000000"/>
                </a:solidFill>
                <a:effectLst/>
              </a:rPr>
              <a:t> </a:t>
            </a:r>
            <a:r>
              <a:rPr lang="en-US" b="0" i="0" u="none" strike="noStrike" err="1">
                <a:solidFill>
                  <a:srgbClr val="000000"/>
                </a:solidFill>
                <a:effectLst/>
              </a:rPr>
              <a:t>commodo</a:t>
            </a:r>
            <a:r>
              <a:rPr lang="en-US" b="0" i="0" u="none" strike="noStrike">
                <a:solidFill>
                  <a:srgbClr val="000000"/>
                </a:solidFill>
                <a:effectLst/>
              </a:rPr>
              <a:t> </a:t>
            </a:r>
            <a:r>
              <a:rPr lang="en-US" b="0" i="0" u="none" strike="noStrike" err="1">
                <a:solidFill>
                  <a:srgbClr val="000000"/>
                </a:solidFill>
                <a:effectLst/>
              </a:rPr>
              <a:t>consequat</a:t>
            </a:r>
            <a:r>
              <a:rPr lang="en-US" b="0" i="0" u="none" strike="noStrike">
                <a:solidFill>
                  <a:srgbClr val="000000"/>
                </a:solidFill>
                <a:effectLst/>
              </a:rPr>
              <a:t>.</a:t>
            </a:r>
          </a:p>
          <a:p>
            <a:pPr algn="l"/>
            <a:r>
              <a:rPr lang="en-US" b="0" i="0" u="none" strike="noStrike">
                <a:solidFill>
                  <a:srgbClr val="000000"/>
                </a:solidFill>
                <a:effectLst/>
              </a:rPr>
              <a:t>Lorem ipsum dolor sit </a:t>
            </a:r>
            <a:r>
              <a:rPr lang="en-US" b="0" i="0" u="none" strike="noStrike" err="1">
                <a:solidFill>
                  <a:srgbClr val="000000"/>
                </a:solidFill>
                <a:effectLst/>
              </a:rPr>
              <a:t>amet</a:t>
            </a:r>
            <a:r>
              <a:rPr lang="en-US" b="0" i="0" u="none" strike="noStrike">
                <a:solidFill>
                  <a:srgbClr val="000000"/>
                </a:solidFill>
                <a:effectLst/>
              </a:rPr>
              <a:t>, </a:t>
            </a:r>
            <a:r>
              <a:rPr lang="en-US" b="0" i="0" u="none" strike="noStrike" err="1">
                <a:solidFill>
                  <a:srgbClr val="000000"/>
                </a:solidFill>
                <a:effectLst/>
              </a:rPr>
              <a:t>consectetur</a:t>
            </a:r>
            <a:r>
              <a:rPr lang="en-US" b="0" i="0" u="none" strike="noStrike">
                <a:solidFill>
                  <a:srgbClr val="000000"/>
                </a:solidFill>
                <a:effectLst/>
              </a:rPr>
              <a:t> </a:t>
            </a:r>
            <a:r>
              <a:rPr lang="en-US" b="0" i="0" u="none" strike="noStrike" err="1">
                <a:solidFill>
                  <a:srgbClr val="000000"/>
                </a:solidFill>
                <a:effectLst/>
              </a:rPr>
              <a:t>adipiscing</a:t>
            </a:r>
            <a:r>
              <a:rPr lang="en-US" b="0" i="0" u="none" strike="noStrike">
                <a:solidFill>
                  <a:srgbClr val="000000"/>
                </a:solidFill>
                <a:effectLst/>
              </a:rPr>
              <a:t> </a:t>
            </a:r>
            <a:r>
              <a:rPr lang="en-US" b="0" i="0" u="none" strike="noStrike" err="1">
                <a:solidFill>
                  <a:srgbClr val="000000"/>
                </a:solidFill>
                <a:effectLst/>
              </a:rPr>
              <a:t>elit</a:t>
            </a:r>
            <a:r>
              <a:rPr lang="en-US" b="0" i="0" u="none" strike="noStrike">
                <a:solidFill>
                  <a:srgbClr val="000000"/>
                </a:solidFill>
                <a:effectLst/>
              </a:rPr>
              <a:t>. Sed </a:t>
            </a:r>
            <a:r>
              <a:rPr lang="en-US" b="0" i="0" u="none" strike="noStrike" err="1">
                <a:solidFill>
                  <a:srgbClr val="000000"/>
                </a:solidFill>
                <a:effectLst/>
              </a:rPr>
              <a:t>ut</a:t>
            </a:r>
            <a:r>
              <a:rPr lang="en-US" b="0" i="0" u="none" strike="noStrike">
                <a:solidFill>
                  <a:srgbClr val="000000"/>
                </a:solidFill>
                <a:effectLst/>
              </a:rPr>
              <a:t> </a:t>
            </a:r>
            <a:r>
              <a:rPr lang="en-US" b="0" i="0" u="none" strike="noStrike" err="1">
                <a:solidFill>
                  <a:srgbClr val="000000"/>
                </a:solidFill>
                <a:effectLst/>
              </a:rPr>
              <a:t>perspiciatis</a:t>
            </a:r>
            <a:r>
              <a:rPr lang="en-US" b="0" i="0" u="none" strike="noStrike">
                <a:solidFill>
                  <a:srgbClr val="000000"/>
                </a:solidFill>
                <a:effectLst/>
              </a:rPr>
              <a:t> </a:t>
            </a:r>
            <a:r>
              <a:rPr lang="en-US" b="0" i="0" u="none" strike="noStrike" err="1">
                <a:solidFill>
                  <a:srgbClr val="000000"/>
                </a:solidFill>
                <a:effectLst/>
              </a:rPr>
              <a:t>unde</a:t>
            </a:r>
            <a:r>
              <a:rPr lang="en-US" b="0" i="0" u="none" strike="noStrike">
                <a:solidFill>
                  <a:srgbClr val="000000"/>
                </a:solidFill>
                <a:effectLst/>
              </a:rPr>
              <a:t> </a:t>
            </a:r>
            <a:r>
              <a:rPr lang="en-US" b="0" i="0" u="none" strike="noStrike" err="1">
                <a:solidFill>
                  <a:srgbClr val="000000"/>
                </a:solidFill>
                <a:effectLst/>
              </a:rPr>
              <a:t>omnis</a:t>
            </a:r>
            <a:r>
              <a:rPr lang="en-US" b="0" i="0" u="none" strike="noStrike">
                <a:solidFill>
                  <a:srgbClr val="000000"/>
                </a:solidFill>
                <a:effectLst/>
              </a:rPr>
              <a:t> </a:t>
            </a:r>
            <a:r>
              <a:rPr lang="en-US" b="0" i="0" u="none" strike="noStrike" err="1">
                <a:solidFill>
                  <a:srgbClr val="000000"/>
                </a:solidFill>
                <a:effectLst/>
              </a:rPr>
              <a:t>iste</a:t>
            </a:r>
            <a:r>
              <a:rPr lang="en-US" b="0" i="0" u="none" strike="noStrike">
                <a:solidFill>
                  <a:srgbClr val="000000"/>
                </a:solidFill>
                <a:effectLst/>
              </a:rPr>
              <a:t> </a:t>
            </a:r>
            <a:r>
              <a:rPr lang="en-US" b="0" i="0" u="none" strike="noStrike" err="1">
                <a:solidFill>
                  <a:srgbClr val="000000"/>
                </a:solidFill>
                <a:effectLst/>
              </a:rPr>
              <a:t>natus</a:t>
            </a:r>
            <a:r>
              <a:rPr lang="en-US" b="0" i="0" u="none" strike="noStrike">
                <a:solidFill>
                  <a:srgbClr val="000000"/>
                </a:solidFill>
                <a:effectLst/>
              </a:rPr>
              <a:t> error sit </a:t>
            </a:r>
            <a:r>
              <a:rPr lang="en-US" b="0" i="0" u="none" strike="noStrike" err="1">
                <a:solidFill>
                  <a:srgbClr val="000000"/>
                </a:solidFill>
                <a:effectLst/>
              </a:rPr>
              <a:t>voluptatem</a:t>
            </a:r>
            <a:r>
              <a:rPr lang="en-US" b="0" i="0" u="none" strike="noStrike">
                <a:solidFill>
                  <a:srgbClr val="000000"/>
                </a:solidFill>
                <a:effectLst/>
              </a:rPr>
              <a:t> </a:t>
            </a:r>
            <a:r>
              <a:rPr lang="en-US" b="0" i="0" u="none" strike="noStrike" err="1">
                <a:solidFill>
                  <a:srgbClr val="000000"/>
                </a:solidFill>
                <a:effectLst/>
              </a:rPr>
              <a:t>accusantium</a:t>
            </a:r>
            <a:r>
              <a:rPr lang="en-US" b="0" i="0" u="none" strike="noStrike">
                <a:solidFill>
                  <a:srgbClr val="000000"/>
                </a:solidFill>
                <a:effectLst/>
              </a:rPr>
              <a:t> </a:t>
            </a:r>
            <a:r>
              <a:rPr lang="en-US" b="0" i="0" u="none" strike="noStrike" err="1">
                <a:solidFill>
                  <a:srgbClr val="000000"/>
                </a:solidFill>
                <a:effectLst/>
              </a:rPr>
              <a:t>doloremque</a:t>
            </a:r>
            <a:r>
              <a:rPr lang="en-US" b="0" i="0" u="none" strike="noStrike">
                <a:solidFill>
                  <a:srgbClr val="000000"/>
                </a:solidFill>
                <a:effectLst/>
              </a:rPr>
              <a:t> </a:t>
            </a:r>
            <a:r>
              <a:rPr lang="en-US" b="0" i="0" u="none" strike="noStrike" err="1">
                <a:solidFill>
                  <a:srgbClr val="000000"/>
                </a:solidFill>
                <a:effectLst/>
              </a:rPr>
              <a:t>laudantium</a:t>
            </a:r>
            <a:r>
              <a:rPr lang="en-US" b="0" i="0" u="none" strike="noStrike">
                <a:solidFill>
                  <a:srgbClr val="000000"/>
                </a:solidFill>
                <a:effectLst/>
              </a:rPr>
              <a:t>, </a:t>
            </a:r>
            <a:r>
              <a:rPr lang="en-US" b="0" i="0" u="none" strike="noStrike" err="1">
                <a:solidFill>
                  <a:srgbClr val="000000"/>
                </a:solidFill>
                <a:effectLst/>
              </a:rPr>
              <a:t>totam</a:t>
            </a:r>
            <a:r>
              <a:rPr lang="en-US" b="0" i="0" u="none" strike="noStrike">
                <a:solidFill>
                  <a:srgbClr val="000000"/>
                </a:solidFill>
                <a:effectLst/>
              </a:rPr>
              <a:t> rem </a:t>
            </a:r>
            <a:r>
              <a:rPr lang="en-US" b="0" i="0" u="none" strike="noStrike" err="1">
                <a:solidFill>
                  <a:srgbClr val="000000"/>
                </a:solidFill>
                <a:effectLst/>
              </a:rPr>
              <a:t>aperiam</a:t>
            </a:r>
            <a:r>
              <a:rPr lang="en-US" b="0" i="0" u="none" strike="noStrike">
                <a:solidFill>
                  <a:srgbClr val="000000"/>
                </a:solidFill>
                <a:effectLst/>
              </a:rPr>
              <a:t>, </a:t>
            </a:r>
            <a:r>
              <a:rPr lang="en-US" b="0" i="0" u="none" strike="noStrike" err="1">
                <a:solidFill>
                  <a:srgbClr val="000000"/>
                </a:solidFill>
                <a:effectLst/>
              </a:rPr>
              <a:t>eaque</a:t>
            </a:r>
            <a:r>
              <a:rPr lang="en-US" b="0" i="0" u="none" strike="noStrike">
                <a:solidFill>
                  <a:srgbClr val="000000"/>
                </a:solidFill>
                <a:effectLst/>
              </a:rPr>
              <a:t> </a:t>
            </a:r>
            <a:r>
              <a:rPr lang="en-US" b="0" i="0" u="none" strike="noStrike" err="1">
                <a:solidFill>
                  <a:srgbClr val="000000"/>
                </a:solidFill>
                <a:effectLst/>
              </a:rPr>
              <a:t>ipsa</a:t>
            </a:r>
            <a:r>
              <a:rPr lang="en-US" b="0" i="0" u="none" strike="noStrike">
                <a:solidFill>
                  <a:srgbClr val="000000"/>
                </a:solidFill>
                <a:effectLst/>
              </a:rPr>
              <a:t> </a:t>
            </a:r>
            <a:r>
              <a:rPr lang="en-US" b="0" i="0" u="none" strike="noStrike" err="1">
                <a:solidFill>
                  <a:srgbClr val="000000"/>
                </a:solidFill>
                <a:effectLst/>
              </a:rPr>
              <a:t>quae</a:t>
            </a:r>
            <a:r>
              <a:rPr lang="en-US" b="0" i="0" u="none" strike="noStrike">
                <a:solidFill>
                  <a:srgbClr val="000000"/>
                </a:solidFill>
                <a:effectLst/>
              </a:rPr>
              <a:t> ab </a:t>
            </a:r>
            <a:r>
              <a:rPr lang="en-US" b="0" i="0" u="none" strike="noStrike" err="1">
                <a:solidFill>
                  <a:srgbClr val="000000"/>
                </a:solidFill>
                <a:effectLst/>
              </a:rPr>
              <a:t>illo</a:t>
            </a:r>
            <a:r>
              <a:rPr lang="en-US" b="0" i="0" u="none" strike="noStrike">
                <a:solidFill>
                  <a:srgbClr val="000000"/>
                </a:solidFill>
                <a:effectLst/>
              </a:rPr>
              <a:t> </a:t>
            </a:r>
            <a:r>
              <a:rPr lang="en-US" b="0" i="0" u="none" strike="noStrike" err="1">
                <a:solidFill>
                  <a:srgbClr val="000000"/>
                </a:solidFill>
                <a:effectLst/>
              </a:rPr>
              <a:t>inventore</a:t>
            </a:r>
            <a:r>
              <a:rPr lang="en-US" b="0" i="0" u="none" strike="noStrike">
                <a:solidFill>
                  <a:srgbClr val="000000"/>
                </a:solidFill>
                <a:effectLst/>
              </a:rPr>
              <a:t> </a:t>
            </a:r>
            <a:r>
              <a:rPr lang="en-US" b="0" i="0" u="none" strike="noStrike" err="1">
                <a:solidFill>
                  <a:srgbClr val="000000"/>
                </a:solidFill>
                <a:effectLst/>
              </a:rPr>
              <a:t>veritatis</a:t>
            </a:r>
            <a:r>
              <a:rPr lang="en-US" b="0" i="0" u="none" strike="noStrike">
                <a:solidFill>
                  <a:srgbClr val="000000"/>
                </a:solidFill>
                <a:effectLst/>
              </a:rPr>
              <a:t> et quasi </a:t>
            </a:r>
            <a:r>
              <a:rPr lang="en-US" b="0" i="0" u="none" strike="noStrike" err="1">
                <a:solidFill>
                  <a:srgbClr val="000000"/>
                </a:solidFill>
                <a:effectLst/>
              </a:rPr>
              <a:t>architecto</a:t>
            </a:r>
            <a:r>
              <a:rPr lang="en-US" b="0" i="0" u="none" strike="noStrike">
                <a:solidFill>
                  <a:srgbClr val="000000"/>
                </a:solidFill>
                <a:effectLst/>
              </a:rPr>
              <a:t> beatae vitae dicta sunt </a:t>
            </a:r>
            <a:r>
              <a:rPr lang="en-US" b="0" i="0" u="none" strike="noStrike" err="1">
                <a:solidFill>
                  <a:srgbClr val="000000"/>
                </a:solidFill>
                <a:effectLst/>
              </a:rPr>
              <a:t>explicabo</a:t>
            </a:r>
            <a:r>
              <a:rPr lang="en-US" b="0" i="0" u="none" strike="noStrike">
                <a:solidFill>
                  <a:srgbClr val="000000"/>
                </a:solidFill>
                <a:effectLst/>
              </a:rPr>
              <a:t>. Nemo </a:t>
            </a:r>
            <a:r>
              <a:rPr lang="en-US" b="0" i="0" u="none" strike="noStrike" err="1">
                <a:solidFill>
                  <a:srgbClr val="000000"/>
                </a:solidFill>
                <a:effectLst/>
              </a:rPr>
              <a:t>enim</a:t>
            </a:r>
            <a:r>
              <a:rPr lang="en-US" b="0" i="0" u="none" strike="noStrike">
                <a:solidFill>
                  <a:srgbClr val="000000"/>
                </a:solidFill>
                <a:effectLst/>
              </a:rPr>
              <a:t> </a:t>
            </a:r>
            <a:r>
              <a:rPr lang="en-US" b="0" i="0" u="none" strike="noStrike" err="1">
                <a:solidFill>
                  <a:srgbClr val="000000"/>
                </a:solidFill>
                <a:effectLst/>
              </a:rPr>
              <a:t>ipsam</a:t>
            </a:r>
            <a:r>
              <a:rPr lang="en-US" b="0" i="0" u="none" strike="noStrike">
                <a:solidFill>
                  <a:srgbClr val="000000"/>
                </a:solidFill>
                <a:effectLst/>
              </a:rPr>
              <a:t> </a:t>
            </a:r>
            <a:r>
              <a:rPr lang="en-US" b="0" i="0" u="none" strike="noStrike" err="1">
                <a:solidFill>
                  <a:srgbClr val="000000"/>
                </a:solidFill>
                <a:effectLst/>
              </a:rPr>
              <a:t>voluptatem</a:t>
            </a:r>
            <a:r>
              <a:rPr lang="en-US" b="0" i="0" u="none" strike="noStrike">
                <a:solidFill>
                  <a:srgbClr val="000000"/>
                </a:solidFill>
                <a:effectLst/>
              </a:rPr>
              <a:t> quia </a:t>
            </a:r>
            <a:r>
              <a:rPr lang="en-US" b="0" i="0" u="none" strike="noStrike" err="1">
                <a:solidFill>
                  <a:srgbClr val="000000"/>
                </a:solidFill>
                <a:effectLst/>
              </a:rPr>
              <a:t>voluptas</a:t>
            </a:r>
            <a:r>
              <a:rPr lang="en-US" b="0" i="0" u="none" strike="noStrike">
                <a:solidFill>
                  <a:srgbClr val="000000"/>
                </a:solidFill>
                <a:effectLst/>
              </a:rPr>
              <a:t> sit </a:t>
            </a:r>
            <a:r>
              <a:rPr lang="en-US" b="0" i="0" u="none" strike="noStrike" err="1">
                <a:solidFill>
                  <a:srgbClr val="000000"/>
                </a:solidFill>
                <a:effectLst/>
              </a:rPr>
              <a:t>aspernatur</a:t>
            </a:r>
            <a:r>
              <a:rPr lang="en-US" b="0" i="0" u="none" strike="noStrike">
                <a:solidFill>
                  <a:srgbClr val="000000"/>
                </a:solidFill>
                <a:effectLst/>
              </a:rPr>
              <a:t> </a:t>
            </a:r>
            <a:r>
              <a:rPr lang="en-US" b="0" i="0" u="none" strike="noStrike" err="1">
                <a:solidFill>
                  <a:srgbClr val="000000"/>
                </a:solidFill>
                <a:effectLst/>
              </a:rPr>
              <a:t>aut</a:t>
            </a:r>
            <a:r>
              <a:rPr lang="en-US" b="0" i="0" u="none" strike="noStrike">
                <a:solidFill>
                  <a:srgbClr val="000000"/>
                </a:solidFill>
                <a:effectLst/>
              </a:rPr>
              <a:t> </a:t>
            </a:r>
            <a:r>
              <a:rPr lang="en-US" b="0" i="0" u="none" strike="noStrike" err="1">
                <a:solidFill>
                  <a:srgbClr val="000000"/>
                </a:solidFill>
                <a:effectLst/>
              </a:rPr>
              <a:t>odit</a:t>
            </a:r>
            <a:r>
              <a:rPr lang="en-US" b="0" i="0" u="none" strike="noStrike">
                <a:solidFill>
                  <a:srgbClr val="000000"/>
                </a:solidFill>
                <a:effectLst/>
              </a:rPr>
              <a:t> </a:t>
            </a:r>
            <a:r>
              <a:rPr lang="en-US" b="0" i="0" u="none" strike="noStrike" err="1">
                <a:solidFill>
                  <a:srgbClr val="000000"/>
                </a:solidFill>
                <a:effectLst/>
              </a:rPr>
              <a:t>aut</a:t>
            </a:r>
            <a:r>
              <a:rPr lang="en-US" b="0" i="0" u="none" strike="noStrike">
                <a:solidFill>
                  <a:srgbClr val="000000"/>
                </a:solidFill>
                <a:effectLst/>
              </a:rPr>
              <a:t> fugit.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quia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a:t>
            </a:r>
          </a:p>
        </p:txBody>
      </p:sp>
      <p:sp>
        <p:nvSpPr>
          <p:cNvPr id="8" name="Picture Placeholder 8">
            <a:extLst>
              <a:ext uri="{FF2B5EF4-FFF2-40B4-BE49-F238E27FC236}">
                <a16:creationId xmlns:a16="http://schemas.microsoft.com/office/drawing/2014/main" id="{8B1AB890-D81D-B3B8-879B-1CA628996562}"/>
              </a:ext>
            </a:extLst>
          </p:cNvPr>
          <p:cNvSpPr>
            <a:spLocks noGrp="1"/>
          </p:cNvSpPr>
          <p:nvPr>
            <p:ph type="pic" sz="quarter" idx="163" hasCustomPrompt="1"/>
          </p:nvPr>
        </p:nvSpPr>
        <p:spPr>
          <a:xfrm>
            <a:off x="9072034" y="910535"/>
            <a:ext cx="2713566" cy="5356829"/>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bg1"/>
                </a:solidFill>
              </a:defRPr>
            </a:lvl1pPr>
          </a:lstStyle>
          <a:p>
            <a:pPr marL="0" lvl="0" indent="0">
              <a:buNone/>
            </a:pPr>
            <a:r>
              <a:rPr lang="en-US"/>
              <a:t>Picture</a:t>
            </a:r>
          </a:p>
        </p:txBody>
      </p:sp>
      <p:sp>
        <p:nvSpPr>
          <p:cNvPr id="11" name="Text 0">
            <a:extLst>
              <a:ext uri="{FF2B5EF4-FFF2-40B4-BE49-F238E27FC236}">
                <a16:creationId xmlns:a16="http://schemas.microsoft.com/office/drawing/2014/main" id="{C2F38E1C-3406-9AE3-5432-78F0BDF76117}"/>
              </a:ext>
            </a:extLst>
          </p:cNvPr>
          <p:cNvSpPr>
            <a:spLocks noGrp="1"/>
          </p:cNvSpPr>
          <p:nvPr>
            <p:ph type="body" idx="106" hasCustomPrompt="1"/>
          </p:nvPr>
        </p:nvSpPr>
        <p:spPr>
          <a:xfrm>
            <a:off x="406400" y="408054"/>
            <a:ext cx="7514162"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10" name="Straight Connector 9">
            <a:extLst>
              <a:ext uri="{FF2B5EF4-FFF2-40B4-BE49-F238E27FC236}">
                <a16:creationId xmlns:a16="http://schemas.microsoft.com/office/drawing/2014/main" id="{EBE34772-0BB3-8C94-9154-025E0D4DA3B0}"/>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9">
            <a:extLst>
              <a:ext uri="{FF2B5EF4-FFF2-40B4-BE49-F238E27FC236}">
                <a16:creationId xmlns:a16="http://schemas.microsoft.com/office/drawing/2014/main" id="{204FCDE9-E56E-BC34-D09A-2D1B6799AB73}"/>
              </a:ext>
            </a:extLst>
          </p:cNvPr>
          <p:cNvSpPr>
            <a:spLocks noGrp="1"/>
          </p:cNvSpPr>
          <p:nvPr>
            <p:ph type="title" hasCustomPrompt="1"/>
          </p:nvPr>
        </p:nvSpPr>
        <p:spPr>
          <a:xfrm>
            <a:off x="407458" y="910534"/>
            <a:ext cx="7513104" cy="369332"/>
          </a:xfrm>
          <a:prstGeom prst="rect">
            <a:avLst/>
          </a:prstGeom>
        </p:spPr>
        <p:txBody>
          <a:bodyPr wrap="square" lIns="0" tIns="0" rIns="0" bIns="0" anchor="t">
            <a:spAutoFit/>
          </a:bodyPr>
          <a:lstStyle>
            <a:lvl1pPr algn="l">
              <a:defRPr lang="en-US" sz="2400" dirty="0">
                <a:solidFill>
                  <a:schemeClr val="tx1"/>
                </a:solidFill>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pic>
        <p:nvPicPr>
          <p:cNvPr id="5" name="Xebia" descr="preencoded.png">
            <a:extLst>
              <a:ext uri="{FF2B5EF4-FFF2-40B4-BE49-F238E27FC236}">
                <a16:creationId xmlns:a16="http://schemas.microsoft.com/office/drawing/2014/main" id="{14022396-C929-B061-BCCA-05E18E1B0F34}"/>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1118850" y="292103"/>
            <a:ext cx="673101" cy="215900"/>
          </a:xfrm>
          <a:prstGeom prst="rect">
            <a:avLst/>
          </a:prstGeom>
        </p:spPr>
      </p:pic>
      <p:sp>
        <p:nvSpPr>
          <p:cNvPr id="4" name="Slide Number Placeholder 4">
            <a:extLst>
              <a:ext uri="{FF2B5EF4-FFF2-40B4-BE49-F238E27FC236}">
                <a16:creationId xmlns:a16="http://schemas.microsoft.com/office/drawing/2014/main" id="{EBDC3C6A-C86D-8181-019D-689D6F6F97E2}"/>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C21B1DB0-EA92-D684-C760-56B9B0FBCA9B}"/>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tx1"/>
                </a:solidFill>
              </a:defRPr>
            </a:lvl1pPr>
          </a:lstStyle>
          <a:p>
            <a:r>
              <a:rPr lang="en-US"/>
              <a:t>Copyright © 2025 Xebia. All rights reserved</a:t>
            </a:r>
          </a:p>
        </p:txBody>
      </p:sp>
    </p:spTree>
    <p:extLst>
      <p:ext uri="{BB962C8B-B14F-4D97-AF65-F5344CB8AC3E}">
        <p14:creationId xmlns:p14="http://schemas.microsoft.com/office/powerpoint/2010/main" val="557779481"/>
      </p:ext>
    </p:extLst>
  </p:cSld>
  <p:clrMapOvr>
    <a:masterClrMapping/>
  </p:clrMapOvr>
  <p:extLst>
    <p:ext uri="{DCECCB84-F9BA-43D5-87BE-67443E8EF086}">
      <p15:sldGuideLst xmlns:p15="http://schemas.microsoft.com/office/powerpoint/2012/main">
        <p15:guide id="1" orient="horz" pos="255" userDrawn="1">
          <p15:clr>
            <a:srgbClr val="A4A3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5" pos="5715" userDrawn="1">
          <p15:clr>
            <a:srgbClr val="C35EA4"/>
          </p15:clr>
        </p15:guide>
        <p15:guide id="16" pos="6199" userDrawn="1">
          <p15:clr>
            <a:srgbClr val="C35EA4"/>
          </p15:clr>
        </p15:guide>
        <p15:guide id="18" pos="1360"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ide / Column / Light">
    <p:bg>
      <p:bgPr>
        <a:solidFill>
          <a:schemeClr val="bg1"/>
        </a:solidFill>
        <a:effectLst/>
      </p:bgPr>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11" name="Text 0">
            <a:extLst>
              <a:ext uri="{FF2B5EF4-FFF2-40B4-BE49-F238E27FC236}">
                <a16:creationId xmlns:a16="http://schemas.microsoft.com/office/drawing/2014/main" id="{C2F38E1C-3406-9AE3-5432-78F0BDF76117}"/>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10" name="Straight Connector 9">
            <a:extLst>
              <a:ext uri="{FF2B5EF4-FFF2-40B4-BE49-F238E27FC236}">
                <a16:creationId xmlns:a16="http://schemas.microsoft.com/office/drawing/2014/main" id="{EBE34772-0BB3-8C94-9154-025E0D4DA3B0}"/>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7A1D72B7-B14F-38E5-02BB-5D163BAE58DF}"/>
              </a:ext>
            </a:extLst>
          </p:cNvPr>
          <p:cNvSpPr>
            <a:spLocks noGrp="1" noChangeAspect="1"/>
          </p:cNvSpPr>
          <p:nvPr>
            <p:ph type="body" sz="quarter" idx="110"/>
          </p:nvPr>
        </p:nvSpPr>
        <p:spPr>
          <a:xfrm>
            <a:off x="431803" y="1666866"/>
            <a:ext cx="7488765" cy="184666"/>
          </a:xfrm>
          <a:prstGeom prst="rect">
            <a:avLst/>
          </a:prstGeom>
        </p:spPr>
        <p:txBody>
          <a:bodyPr wrap="square" lIns="0" tIns="0" rIns="0" bIns="0" anchor="t">
            <a:spAutoFit/>
          </a:bodyPr>
          <a:lstStyle>
            <a:lvl1pPr marL="0" marR="0" indent="0" algn="l" defTabSz="609660" rtl="0" eaLnBrk="1" fontAlgn="auto" latinLnBrk="0" hangingPunct="1">
              <a:lnSpc>
                <a:spcPct val="100000"/>
              </a:lnSpc>
              <a:spcBef>
                <a:spcPts val="933"/>
              </a:spcBef>
              <a:spcAft>
                <a:spcPts val="0"/>
              </a:spcAft>
              <a:buClrTx/>
              <a:buSzTx/>
              <a:buFontTx/>
              <a:buNone/>
              <a:tabLst/>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6" name="Title 9">
            <a:extLst>
              <a:ext uri="{FF2B5EF4-FFF2-40B4-BE49-F238E27FC236}">
                <a16:creationId xmlns:a16="http://schemas.microsoft.com/office/drawing/2014/main" id="{A3852ADE-9EAE-73B5-CEA1-9399F6614D9D}"/>
              </a:ext>
            </a:extLst>
          </p:cNvPr>
          <p:cNvSpPr>
            <a:spLocks noGrp="1"/>
          </p:cNvSpPr>
          <p:nvPr>
            <p:ph type="title" hasCustomPrompt="1"/>
          </p:nvPr>
        </p:nvSpPr>
        <p:spPr>
          <a:xfrm>
            <a:off x="407458" y="910532"/>
            <a:ext cx="7513109" cy="369332"/>
          </a:xfrm>
          <a:prstGeom prst="rect">
            <a:avLst/>
          </a:prstGeom>
        </p:spPr>
        <p:txBody>
          <a:bodyPr wrap="square" lIns="0" tIns="0" rIns="0" bIns="0" anchor="t">
            <a:spAutoFit/>
          </a:bodyPr>
          <a:lstStyle>
            <a:lvl1pPr algn="l">
              <a:defRPr lang="en-US" sz="2400" dirty="0">
                <a:solidFill>
                  <a:schemeClr val="tx1"/>
                </a:solidFill>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pic>
        <p:nvPicPr>
          <p:cNvPr id="4" name="Xebia" descr="preencoded.png">
            <a:extLst>
              <a:ext uri="{FF2B5EF4-FFF2-40B4-BE49-F238E27FC236}">
                <a16:creationId xmlns:a16="http://schemas.microsoft.com/office/drawing/2014/main" id="{1689E251-74EA-FF25-61F8-A88F28D15CE6}"/>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1118850" y="292103"/>
            <a:ext cx="673101" cy="215900"/>
          </a:xfrm>
          <a:prstGeom prst="rect">
            <a:avLst/>
          </a:prstGeom>
        </p:spPr>
      </p:pic>
      <p:sp>
        <p:nvSpPr>
          <p:cNvPr id="7" name="Slide Number Placeholder 4">
            <a:extLst>
              <a:ext uri="{FF2B5EF4-FFF2-40B4-BE49-F238E27FC236}">
                <a16:creationId xmlns:a16="http://schemas.microsoft.com/office/drawing/2014/main" id="{A80DE525-9A6C-EC7E-10F4-02DE14E68495}"/>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9" name="Symbol zastępczy stopki 1">
            <a:extLst>
              <a:ext uri="{FF2B5EF4-FFF2-40B4-BE49-F238E27FC236}">
                <a16:creationId xmlns:a16="http://schemas.microsoft.com/office/drawing/2014/main" id="{8510732B-15EE-D1BE-C49F-D4AB2AF3BDAD}"/>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tx1"/>
                </a:solidFill>
              </a:defRPr>
            </a:lvl1pPr>
          </a:lstStyle>
          <a:p>
            <a:r>
              <a:rPr lang="en-US"/>
              <a:t>Copyright © 2025 Xebia. All rights reserved</a:t>
            </a:r>
          </a:p>
        </p:txBody>
      </p:sp>
      <p:sp>
        <p:nvSpPr>
          <p:cNvPr id="12" name="Picture Placeholder 8">
            <a:extLst>
              <a:ext uri="{FF2B5EF4-FFF2-40B4-BE49-F238E27FC236}">
                <a16:creationId xmlns:a16="http://schemas.microsoft.com/office/drawing/2014/main" id="{593126B2-70D2-7B5F-B468-72FEA98FA81D}"/>
              </a:ext>
            </a:extLst>
          </p:cNvPr>
          <p:cNvSpPr>
            <a:spLocks noGrp="1"/>
          </p:cNvSpPr>
          <p:nvPr>
            <p:ph type="pic" sz="quarter" idx="163" hasCustomPrompt="1"/>
          </p:nvPr>
        </p:nvSpPr>
        <p:spPr>
          <a:xfrm>
            <a:off x="9072034" y="910535"/>
            <a:ext cx="2713566" cy="5356829"/>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bg1"/>
                </a:solidFill>
              </a:defRPr>
            </a:lvl1pPr>
          </a:lstStyle>
          <a:p>
            <a:pPr marL="0" lvl="0" indent="0">
              <a:buNone/>
            </a:pPr>
            <a:r>
              <a:rPr lang="en-US"/>
              <a:t>Picture</a:t>
            </a:r>
          </a:p>
        </p:txBody>
      </p:sp>
    </p:spTree>
    <p:extLst>
      <p:ext uri="{BB962C8B-B14F-4D97-AF65-F5344CB8AC3E}">
        <p14:creationId xmlns:p14="http://schemas.microsoft.com/office/powerpoint/2010/main" val="187755338"/>
      </p:ext>
    </p:extLst>
  </p:cSld>
  <p:clrMapOvr>
    <a:masterClrMapping/>
  </p:clrMapOvr>
  <p:extLst>
    <p:ext uri="{DCECCB84-F9BA-43D5-87BE-67443E8EF086}">
      <p15:sldGuideLst xmlns:p15="http://schemas.microsoft.com/office/powerpoint/2012/main">
        <p15:guide id="1" orient="horz" pos="255" userDrawn="1">
          <p15:clr>
            <a:srgbClr val="A4A3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5" pos="5715" userDrawn="1">
          <p15:clr>
            <a:srgbClr val="C35EA4"/>
          </p15:clr>
        </p15:guide>
        <p15:guide id="16" pos="6199"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odboard / Text / Light">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cxnSp>
        <p:nvCxnSpPr>
          <p:cNvPr id="9" name="Straight Connector 8">
            <a:extLst>
              <a:ext uri="{FF2B5EF4-FFF2-40B4-BE49-F238E27FC236}">
                <a16:creationId xmlns:a16="http://schemas.microsoft.com/office/drawing/2014/main" id="{1205F564-4E22-BBF2-3E5F-D6ABED772D69}"/>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0">
            <a:extLst>
              <a:ext uri="{FF2B5EF4-FFF2-40B4-BE49-F238E27FC236}">
                <a16:creationId xmlns:a16="http://schemas.microsoft.com/office/drawing/2014/main" id="{EC13069E-C585-8CED-A4E4-B0A3E38FF667}"/>
              </a:ext>
            </a:extLst>
          </p:cNvPr>
          <p:cNvSpPr>
            <a:spLocks noGrp="1"/>
          </p:cNvSpPr>
          <p:nvPr>
            <p:ph type="body" idx="106" hasCustomPrompt="1"/>
          </p:nvPr>
        </p:nvSpPr>
        <p:spPr>
          <a:xfrm>
            <a:off x="406400" y="408055"/>
            <a:ext cx="7514166"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7" name="Text Placeholder 22">
            <a:extLst>
              <a:ext uri="{FF2B5EF4-FFF2-40B4-BE49-F238E27FC236}">
                <a16:creationId xmlns:a16="http://schemas.microsoft.com/office/drawing/2014/main" id="{23EADD4C-1DC9-0EEE-2B91-834CE03B6374}"/>
              </a:ext>
            </a:extLst>
          </p:cNvPr>
          <p:cNvSpPr>
            <a:spLocks noGrp="1"/>
          </p:cNvSpPr>
          <p:nvPr>
            <p:ph type="body" sz="quarter" idx="136" hasCustomPrompt="1"/>
          </p:nvPr>
        </p:nvSpPr>
        <p:spPr>
          <a:xfrm>
            <a:off x="406402" y="909520"/>
            <a:ext cx="3673475" cy="328295"/>
          </a:xfrm>
          <a:prstGeom prst="rect">
            <a:avLst/>
          </a:prstGeom>
        </p:spPr>
        <p:txBody>
          <a:bodyPr wrap="square" lIns="0" tIns="0" rIns="0" bIns="0" anchor="t">
            <a:spAutoFit/>
          </a:bodyPr>
          <a:lstStyle>
            <a:lvl1pPr marL="0" indent="0">
              <a:lnSpc>
                <a:spcPct val="100000"/>
              </a:lnSpc>
              <a:buNone/>
              <a:defRPr sz="2133">
                <a:solidFill>
                  <a:schemeClr val="tx1"/>
                </a:solidFill>
                <a:latin typeface="+mj-lt"/>
              </a:defRPr>
            </a:lvl1pPr>
          </a:lstStyle>
          <a:p>
            <a:pPr lvl="0"/>
            <a:r>
              <a:rPr lang="en-US" noProof="0"/>
              <a:t>Click to edit master title style</a:t>
            </a:r>
            <a:endParaRPr lang="en-US"/>
          </a:p>
        </p:txBody>
      </p:sp>
      <p:sp>
        <p:nvSpPr>
          <p:cNvPr id="18" name="Text Placeholder 2">
            <a:extLst>
              <a:ext uri="{FF2B5EF4-FFF2-40B4-BE49-F238E27FC236}">
                <a16:creationId xmlns:a16="http://schemas.microsoft.com/office/drawing/2014/main" id="{89C5EEA2-58EF-ADCC-7D0F-0EDA8FB4F406}"/>
              </a:ext>
            </a:extLst>
          </p:cNvPr>
          <p:cNvSpPr>
            <a:spLocks noGrp="1"/>
          </p:cNvSpPr>
          <p:nvPr>
            <p:ph type="body" sz="quarter" idx="110" hasCustomPrompt="1"/>
          </p:nvPr>
        </p:nvSpPr>
        <p:spPr>
          <a:xfrm>
            <a:off x="406402" y="1631488"/>
            <a:ext cx="3673475" cy="923330"/>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US"/>
              <a:t>This is a placeholder introduction text. Use this space to briefly present the topic, highlight the main idea, or set the context for your audience. Replace this text with your own introduction once you prepare your presentation.</a:t>
            </a:r>
          </a:p>
        </p:txBody>
      </p:sp>
      <p:sp>
        <p:nvSpPr>
          <p:cNvPr id="6" name="Symbol zastępczy stopki 1">
            <a:extLst>
              <a:ext uri="{FF2B5EF4-FFF2-40B4-BE49-F238E27FC236}">
                <a16:creationId xmlns:a16="http://schemas.microsoft.com/office/drawing/2014/main" id="{CF9E764D-8488-13F4-8C96-91CDDD0C183D}"/>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tx1"/>
                </a:solidFill>
              </a:defRPr>
            </a:lvl1pPr>
          </a:lstStyle>
          <a:p>
            <a:r>
              <a:rPr lang="en-US"/>
              <a:t>Copyright © 2025 Xebia. All rights reserved</a:t>
            </a:r>
          </a:p>
        </p:txBody>
      </p:sp>
      <p:sp>
        <p:nvSpPr>
          <p:cNvPr id="7" name="Picture Placeholder 8">
            <a:extLst>
              <a:ext uri="{FF2B5EF4-FFF2-40B4-BE49-F238E27FC236}">
                <a16:creationId xmlns:a16="http://schemas.microsoft.com/office/drawing/2014/main" id="{63E1B289-AD96-B82A-654A-4926CC483484}"/>
              </a:ext>
            </a:extLst>
          </p:cNvPr>
          <p:cNvSpPr>
            <a:spLocks noGrp="1"/>
          </p:cNvSpPr>
          <p:nvPr>
            <p:ph type="pic" sz="quarter" idx="163"/>
          </p:nvPr>
        </p:nvSpPr>
        <p:spPr>
          <a:xfrm>
            <a:off x="5231344" y="898865"/>
            <a:ext cx="2689225" cy="5409816"/>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8" name="Picture Placeholder 8">
            <a:extLst>
              <a:ext uri="{FF2B5EF4-FFF2-40B4-BE49-F238E27FC236}">
                <a16:creationId xmlns:a16="http://schemas.microsoft.com/office/drawing/2014/main" id="{0CCA20F2-DE2E-1545-5790-DC2BF26AB16D}"/>
              </a:ext>
            </a:extLst>
          </p:cNvPr>
          <p:cNvSpPr>
            <a:spLocks noGrp="1"/>
          </p:cNvSpPr>
          <p:nvPr>
            <p:ph type="pic" sz="quarter" idx="164"/>
          </p:nvPr>
        </p:nvSpPr>
        <p:spPr>
          <a:xfrm>
            <a:off x="8111068" y="898866"/>
            <a:ext cx="3668804" cy="2700439"/>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3" name="Picture Placeholder 8">
            <a:extLst>
              <a:ext uri="{FF2B5EF4-FFF2-40B4-BE49-F238E27FC236}">
                <a16:creationId xmlns:a16="http://schemas.microsoft.com/office/drawing/2014/main" id="{3E47FE60-B287-5D27-C1B2-684FDF4CA0FD}"/>
              </a:ext>
            </a:extLst>
          </p:cNvPr>
          <p:cNvSpPr>
            <a:spLocks noGrp="1"/>
          </p:cNvSpPr>
          <p:nvPr>
            <p:ph type="pic" sz="quarter" idx="165"/>
          </p:nvPr>
        </p:nvSpPr>
        <p:spPr>
          <a:xfrm>
            <a:off x="8111069" y="3784849"/>
            <a:ext cx="3668805" cy="252383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5" name="Slide Number Placeholder 4">
            <a:extLst>
              <a:ext uri="{FF2B5EF4-FFF2-40B4-BE49-F238E27FC236}">
                <a16:creationId xmlns:a16="http://schemas.microsoft.com/office/drawing/2014/main" id="{FDB9C799-45A6-F5F6-C40E-9D5A2C9F08DE}"/>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Tree>
    <p:extLst>
      <p:ext uri="{BB962C8B-B14F-4D97-AF65-F5344CB8AC3E}">
        <p14:creationId xmlns:p14="http://schemas.microsoft.com/office/powerpoint/2010/main" val="2530284057"/>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5" pos="257" userDrawn="1">
          <p15:clr>
            <a:srgbClr val="A4A3A4"/>
          </p15:clr>
        </p15:guide>
        <p15:guide id="26" orient="horz" pos="4065" userDrawn="1">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odboard / Text / Dark">
    <p:bg>
      <p:bgPr>
        <a:solidFill>
          <a:srgbClr val="130025"/>
        </a:solidFill>
        <a:effectLst/>
      </p:bgPr>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12" name="Text 0">
            <a:extLst>
              <a:ext uri="{FF2B5EF4-FFF2-40B4-BE49-F238E27FC236}">
                <a16:creationId xmlns:a16="http://schemas.microsoft.com/office/drawing/2014/main" id="{EC13069E-C585-8CED-A4E4-B0A3E38FF667}"/>
              </a:ext>
            </a:extLst>
          </p:cNvPr>
          <p:cNvSpPr>
            <a:spLocks noGrp="1"/>
          </p:cNvSpPr>
          <p:nvPr>
            <p:ph type="body" idx="106" hasCustomPrompt="1"/>
          </p:nvPr>
        </p:nvSpPr>
        <p:spPr>
          <a:xfrm>
            <a:off x="406400" y="408054"/>
            <a:ext cx="7514166"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8" name="Straight Connector 7">
            <a:extLst>
              <a:ext uri="{FF2B5EF4-FFF2-40B4-BE49-F238E27FC236}">
                <a16:creationId xmlns:a16="http://schemas.microsoft.com/office/drawing/2014/main" id="{8EFB5BF0-7004-5E74-470B-655614F2B4F7}"/>
              </a:ext>
            </a:extLst>
          </p:cNvPr>
          <p:cNvCxnSpPr/>
          <p:nvPr userDrawn="1"/>
        </p:nvCxnSpPr>
        <p:spPr>
          <a:xfrm>
            <a:off x="350268" y="698500"/>
            <a:ext cx="11441683"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22">
            <a:extLst>
              <a:ext uri="{FF2B5EF4-FFF2-40B4-BE49-F238E27FC236}">
                <a16:creationId xmlns:a16="http://schemas.microsoft.com/office/drawing/2014/main" id="{DE769C75-D41B-0434-496A-248E0EF773E6}"/>
              </a:ext>
            </a:extLst>
          </p:cNvPr>
          <p:cNvSpPr>
            <a:spLocks noGrp="1"/>
          </p:cNvSpPr>
          <p:nvPr>
            <p:ph type="body" sz="quarter" idx="136" hasCustomPrompt="1"/>
          </p:nvPr>
        </p:nvSpPr>
        <p:spPr>
          <a:xfrm>
            <a:off x="406402" y="909520"/>
            <a:ext cx="3673475" cy="328295"/>
          </a:xfrm>
          <a:prstGeom prst="rect">
            <a:avLst/>
          </a:prstGeom>
        </p:spPr>
        <p:txBody>
          <a:bodyPr wrap="square" lIns="0" tIns="0" rIns="0" bIns="0" anchor="t">
            <a:spAutoFit/>
          </a:bodyPr>
          <a:lstStyle>
            <a:lvl1pPr marL="0" indent="0">
              <a:lnSpc>
                <a:spcPct val="100000"/>
              </a:lnSpc>
              <a:buNone/>
              <a:defRPr sz="2133">
                <a:solidFill>
                  <a:schemeClr val="bg1"/>
                </a:solidFill>
                <a:latin typeface="+mj-lt"/>
              </a:defRPr>
            </a:lvl1pPr>
          </a:lstStyle>
          <a:p>
            <a:pPr lvl="0"/>
            <a:r>
              <a:rPr lang="en-US" noProof="0"/>
              <a:t>Click to edit master title style</a:t>
            </a:r>
            <a:endParaRPr lang="en-US"/>
          </a:p>
        </p:txBody>
      </p:sp>
      <p:sp>
        <p:nvSpPr>
          <p:cNvPr id="23" name="Text Placeholder 2">
            <a:extLst>
              <a:ext uri="{FF2B5EF4-FFF2-40B4-BE49-F238E27FC236}">
                <a16:creationId xmlns:a16="http://schemas.microsoft.com/office/drawing/2014/main" id="{0437A1E8-A264-6234-D981-F4148EA171FC}"/>
              </a:ext>
            </a:extLst>
          </p:cNvPr>
          <p:cNvSpPr>
            <a:spLocks noGrp="1"/>
          </p:cNvSpPr>
          <p:nvPr>
            <p:ph type="body" sz="quarter" idx="110" hasCustomPrompt="1"/>
          </p:nvPr>
        </p:nvSpPr>
        <p:spPr>
          <a:xfrm>
            <a:off x="406402" y="1631488"/>
            <a:ext cx="3673475" cy="923330"/>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bg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US"/>
              <a:t>This is a placeholder introduction text. Use this space to briefly present the topic, highlight the main idea, or set the context for your audience. Replace this text with your own introduction once you prepare your presentation.</a:t>
            </a:r>
          </a:p>
        </p:txBody>
      </p:sp>
      <p:sp>
        <p:nvSpPr>
          <p:cNvPr id="7" name="Symbol zastępczy stopki 1">
            <a:extLst>
              <a:ext uri="{FF2B5EF4-FFF2-40B4-BE49-F238E27FC236}">
                <a16:creationId xmlns:a16="http://schemas.microsoft.com/office/drawing/2014/main" id="{CC1CDD4D-86D2-FE35-98D9-97924588970A}"/>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9" name="Picture Placeholder 8">
            <a:extLst>
              <a:ext uri="{FF2B5EF4-FFF2-40B4-BE49-F238E27FC236}">
                <a16:creationId xmlns:a16="http://schemas.microsoft.com/office/drawing/2014/main" id="{7C58CE45-55A2-0213-46D9-A27284B5B6C8}"/>
              </a:ext>
            </a:extLst>
          </p:cNvPr>
          <p:cNvSpPr>
            <a:spLocks noGrp="1"/>
          </p:cNvSpPr>
          <p:nvPr>
            <p:ph type="pic" sz="quarter" idx="163"/>
          </p:nvPr>
        </p:nvSpPr>
        <p:spPr>
          <a:xfrm>
            <a:off x="5231344" y="898865"/>
            <a:ext cx="2689225" cy="5409816"/>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0" name="Picture Placeholder 8">
            <a:extLst>
              <a:ext uri="{FF2B5EF4-FFF2-40B4-BE49-F238E27FC236}">
                <a16:creationId xmlns:a16="http://schemas.microsoft.com/office/drawing/2014/main" id="{972D3EFE-8560-E3C1-7AF1-4074F71D2C92}"/>
              </a:ext>
            </a:extLst>
          </p:cNvPr>
          <p:cNvSpPr>
            <a:spLocks noGrp="1"/>
          </p:cNvSpPr>
          <p:nvPr>
            <p:ph type="pic" sz="quarter" idx="164"/>
          </p:nvPr>
        </p:nvSpPr>
        <p:spPr>
          <a:xfrm>
            <a:off x="8111068" y="898866"/>
            <a:ext cx="3668804" cy="2700439"/>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1" name="Picture Placeholder 8">
            <a:extLst>
              <a:ext uri="{FF2B5EF4-FFF2-40B4-BE49-F238E27FC236}">
                <a16:creationId xmlns:a16="http://schemas.microsoft.com/office/drawing/2014/main" id="{35ECC632-4941-91AD-8350-12C9955F081A}"/>
              </a:ext>
            </a:extLst>
          </p:cNvPr>
          <p:cNvSpPr>
            <a:spLocks noGrp="1"/>
          </p:cNvSpPr>
          <p:nvPr>
            <p:ph type="pic" sz="quarter" idx="165"/>
          </p:nvPr>
        </p:nvSpPr>
        <p:spPr>
          <a:xfrm>
            <a:off x="8111069" y="3784849"/>
            <a:ext cx="3668805" cy="252383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4" name="Slide Number Placeholder 4">
            <a:extLst>
              <a:ext uri="{FF2B5EF4-FFF2-40B4-BE49-F238E27FC236}">
                <a16:creationId xmlns:a16="http://schemas.microsoft.com/office/drawing/2014/main" id="{92D45EDD-99F2-01E7-2988-D8347BA4C218}"/>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Tree>
    <p:extLst>
      <p:ext uri="{BB962C8B-B14F-4D97-AF65-F5344CB8AC3E}">
        <p14:creationId xmlns:p14="http://schemas.microsoft.com/office/powerpoint/2010/main" val="82864634"/>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5" pos="257" userDrawn="1">
          <p15:clr>
            <a:srgbClr val="A4A3A4"/>
          </p15:clr>
        </p15:guide>
        <p15:guide id="26" orient="horz" pos="4065"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Dark">
    <p:bg>
      <p:bgPr>
        <a:solidFill>
          <a:srgbClr val="130025"/>
        </a:solidFill>
        <a:effectLst/>
      </p:bgPr>
    </p:bg>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2BD1E98D-C6A7-1A86-D1DC-18C70ECE6DD7}"/>
              </a:ext>
            </a:extLst>
          </p:cNvPr>
          <p:cNvSpPr>
            <a:spLocks noGrp="1"/>
          </p:cNvSpPr>
          <p:nvPr>
            <p:ph type="body" idx="106" hasCustomPrompt="1"/>
          </p:nvPr>
        </p:nvSpPr>
        <p:spPr>
          <a:xfrm>
            <a:off x="406400" y="408055"/>
            <a:ext cx="7513108"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41" name="Straight Connector 140">
            <a:extLst>
              <a:ext uri="{FF2B5EF4-FFF2-40B4-BE49-F238E27FC236}">
                <a16:creationId xmlns:a16="http://schemas.microsoft.com/office/drawing/2014/main" id="{BA2C4591-EAE8-5F38-8D57-8D069553CBC7}"/>
              </a:ext>
            </a:extLst>
          </p:cNvPr>
          <p:cNvCxnSpPr>
            <a:cxnSpLocks/>
          </p:cNvCxnSpPr>
          <p:nvPr userDrawn="1"/>
        </p:nvCxnSpPr>
        <p:spPr>
          <a:xfrm>
            <a:off x="407460" y="698500"/>
            <a:ext cx="11384491"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4">
            <a:extLst>
              <a:ext uri="{FF2B5EF4-FFF2-40B4-BE49-F238E27FC236}">
                <a16:creationId xmlns:a16="http://schemas.microsoft.com/office/drawing/2014/main" id="{022DD7D2-2E6F-65F9-2D7E-EF0C1A6F1EEA}"/>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4" name="Title 9">
            <a:extLst>
              <a:ext uri="{FF2B5EF4-FFF2-40B4-BE49-F238E27FC236}">
                <a16:creationId xmlns:a16="http://schemas.microsoft.com/office/drawing/2014/main" id="{C7CD3809-B795-A666-BD74-62300D64F047}"/>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solidFill>
                  <a:schemeClr val="bg1"/>
                </a:solidFill>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
        <p:nvSpPr>
          <p:cNvPr id="10" name="Symbol zastępczy stopki 1">
            <a:extLst>
              <a:ext uri="{FF2B5EF4-FFF2-40B4-BE49-F238E27FC236}">
                <a16:creationId xmlns:a16="http://schemas.microsoft.com/office/drawing/2014/main" id="{6EFA064F-CFBB-09FE-B82B-164C527D7720}"/>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6" name="Text Placeholder 2">
            <a:extLst>
              <a:ext uri="{FF2B5EF4-FFF2-40B4-BE49-F238E27FC236}">
                <a16:creationId xmlns:a16="http://schemas.microsoft.com/office/drawing/2014/main" id="{422C57A7-1AF8-CBA2-5103-382E60629926}"/>
              </a:ext>
            </a:extLst>
          </p:cNvPr>
          <p:cNvSpPr>
            <a:spLocks noGrp="1"/>
          </p:cNvSpPr>
          <p:nvPr>
            <p:ph type="body" sz="quarter" idx="110"/>
          </p:nvPr>
        </p:nvSpPr>
        <p:spPr>
          <a:xfrm>
            <a:off x="407459" y="1666866"/>
            <a:ext cx="7513108" cy="4500000"/>
          </a:xfrm>
          <a:prstGeom prst="rect">
            <a:avLst/>
          </a:prstGeom>
        </p:spPr>
        <p:txBody>
          <a:bodyPr wrap="square" lIns="0" tIns="0" rIns="0" bIns="0" anchor="t">
            <a:noAutofit/>
          </a:bodyPr>
          <a:lstStyle>
            <a:lvl1pPr marL="0" marR="0" indent="0" algn="l" defTabSz="609660" rtl="0" eaLnBrk="1" fontAlgn="auto" latinLnBrk="0" hangingPunct="1">
              <a:lnSpc>
                <a:spcPct val="100000"/>
              </a:lnSpc>
              <a:spcBef>
                <a:spcPts val="933"/>
              </a:spcBef>
              <a:spcAft>
                <a:spcPts val="0"/>
              </a:spcAft>
              <a:buClrTx/>
              <a:buSzTx/>
              <a:buFontTx/>
              <a:buNone/>
              <a:tabLst/>
              <a:defRPr sz="1200">
                <a:solidFill>
                  <a:schemeClr val="bg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Tree>
    <p:extLst>
      <p:ext uri="{BB962C8B-B14F-4D97-AF65-F5344CB8AC3E}">
        <p14:creationId xmlns:p14="http://schemas.microsoft.com/office/powerpoint/2010/main" val="41494253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tro 01">
    <p:bg>
      <p:bgRef idx="1001">
        <a:schemeClr val="bg1"/>
      </p:bgRef>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8D89D3-9418-5FFE-0213-3AB34E69F3A5}"/>
              </a:ext>
            </a:extLst>
          </p:cNvPr>
          <p:cNvSpPr/>
          <p:nvPr userDrawn="1"/>
        </p:nvSpPr>
        <p:spPr>
          <a:xfrm>
            <a:off x="8112125" y="901699"/>
            <a:ext cx="3679824" cy="5365665"/>
          </a:xfrm>
          <a:prstGeom prst="roundRect">
            <a:avLst>
              <a:gd name="adj" fmla="val 960"/>
            </a:avLst>
          </a:prstGeom>
          <a:solidFill>
            <a:srgbClr val="150026"/>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800"/>
          </a:p>
        </p:txBody>
      </p:sp>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16" name="Text Placeholder 2">
            <a:extLst>
              <a:ext uri="{FF2B5EF4-FFF2-40B4-BE49-F238E27FC236}">
                <a16:creationId xmlns:a16="http://schemas.microsoft.com/office/drawing/2014/main" id="{D8372643-3B7C-6294-FD18-89DDF20FE750}"/>
              </a:ext>
            </a:extLst>
          </p:cNvPr>
          <p:cNvSpPr>
            <a:spLocks noGrp="1"/>
          </p:cNvSpPr>
          <p:nvPr>
            <p:ph type="body" sz="quarter" idx="147" hasCustomPrompt="1"/>
          </p:nvPr>
        </p:nvSpPr>
        <p:spPr>
          <a:xfrm>
            <a:off x="406401" y="2129102"/>
            <a:ext cx="7514167" cy="3679597"/>
          </a:xfrm>
          <a:prstGeom prst="rect">
            <a:avLst/>
          </a:prstGeom>
        </p:spPr>
        <p:txBody>
          <a:bodyPr wrap="square" lIns="0" tIns="0" rIns="0" bIns="0" numCol="2" spcCol="332640" anchor="t">
            <a:spAutoFit/>
          </a:bodyPr>
          <a:lstStyle>
            <a:lvl1pPr marL="0" marR="0" indent="0" algn="l" defTabSz="609660" rtl="0" eaLnBrk="1" fontAlgn="auto" latinLnBrk="0" hangingPunct="1">
              <a:lnSpc>
                <a:spcPts val="1387"/>
              </a:lnSpc>
              <a:spcBef>
                <a:spcPts val="933"/>
              </a:spcBef>
              <a:spcAft>
                <a:spcPts val="0"/>
              </a:spcAft>
              <a:buClrTx/>
              <a:buSzTx/>
              <a:buFontTx/>
              <a:buNone/>
              <a:tabLst/>
              <a:defRPr sz="1067">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faucibus</a:t>
            </a:r>
            <a:r>
              <a:rPr lang="en-US"/>
              <a:t> ex </a:t>
            </a:r>
            <a:r>
              <a:rPr lang="en-US" err="1"/>
              <a:t>sapien</a:t>
            </a:r>
            <a:r>
              <a:rPr lang="en-US"/>
              <a:t> vitae </a:t>
            </a:r>
            <a:r>
              <a:rPr lang="en-US" err="1"/>
              <a:t>pellentesque</a:t>
            </a:r>
            <a:r>
              <a:rPr lang="en-US"/>
              <a:t> </a:t>
            </a:r>
            <a:r>
              <a:rPr lang="en-US" err="1"/>
              <a:t>sem</a:t>
            </a:r>
            <a:r>
              <a:rPr lang="en-US"/>
              <a:t> </a:t>
            </a:r>
            <a:r>
              <a:rPr lang="en-US" err="1"/>
              <a:t>placerat</a:t>
            </a:r>
            <a:r>
              <a:rPr lang="en-US"/>
              <a:t>. In id cursus mi </a:t>
            </a:r>
            <a:r>
              <a:rPr lang="en-US" err="1"/>
              <a:t>pretium</a:t>
            </a:r>
            <a:r>
              <a:rPr lang="en-US"/>
              <a:t> </a:t>
            </a:r>
            <a:r>
              <a:rPr lang="en-US" err="1"/>
              <a:t>tellus</a:t>
            </a:r>
            <a:r>
              <a:rPr lang="en-US"/>
              <a:t> </a:t>
            </a:r>
            <a:r>
              <a:rPr lang="en-US" err="1"/>
              <a:t>duis</a:t>
            </a:r>
            <a:r>
              <a:rPr lang="en-US"/>
              <a:t> convallis. Tempus </a:t>
            </a:r>
            <a:r>
              <a:rPr lang="en-US" err="1"/>
              <a:t>leo</a:t>
            </a:r>
            <a:r>
              <a:rPr lang="en-US"/>
              <a:t> </a:t>
            </a:r>
            <a:r>
              <a:rPr lang="en-US" err="1"/>
              <a:t>eu</a:t>
            </a:r>
            <a:r>
              <a:rPr lang="en-US"/>
              <a:t> </a:t>
            </a:r>
            <a:r>
              <a:rPr lang="en-US" err="1"/>
              <a:t>aenean</a:t>
            </a:r>
            <a:r>
              <a:rPr lang="en-US"/>
              <a:t> sed diam </a:t>
            </a:r>
            <a:r>
              <a:rPr lang="en-US" err="1"/>
              <a:t>urna</a:t>
            </a:r>
            <a:r>
              <a:rPr lang="en-US"/>
              <a:t> </a:t>
            </a:r>
            <a:r>
              <a:rPr lang="en-US" err="1"/>
              <a:t>tempor</a:t>
            </a:r>
            <a:r>
              <a:rPr lang="en-US"/>
              <a:t>. Pulvinar </a:t>
            </a:r>
            <a:r>
              <a:rPr lang="en-US" err="1"/>
              <a:t>vivamus</a:t>
            </a:r>
            <a:r>
              <a:rPr lang="en-US"/>
              <a:t>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nunc</a:t>
            </a:r>
            <a:r>
              <a:rPr lang="en-US"/>
              <a:t> </a:t>
            </a:r>
            <a:r>
              <a:rPr lang="en-US" err="1"/>
              <a:t>posuere</a:t>
            </a:r>
            <a:r>
              <a:rPr lang="en-US"/>
              <a:t>. Ut </a:t>
            </a:r>
            <a:r>
              <a:rPr lang="en-US" err="1"/>
              <a:t>hendrerit</a:t>
            </a:r>
            <a:r>
              <a:rPr lang="en-US"/>
              <a:t> semper vel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 per </a:t>
            </a:r>
            <a:r>
              <a:rPr lang="en-US" err="1"/>
              <a:t>conubia</a:t>
            </a:r>
            <a:r>
              <a:rPr lang="en-US"/>
              <a:t> nostra </a:t>
            </a:r>
            <a:r>
              <a:rPr lang="en-US" err="1"/>
              <a:t>inceptos</a:t>
            </a:r>
            <a:r>
              <a:rPr lang="en-US"/>
              <a:t> </a:t>
            </a:r>
            <a:r>
              <a:rPr lang="en-US" err="1"/>
              <a:t>himenaeos</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faucibus</a:t>
            </a:r>
            <a:r>
              <a:rPr lang="en-US"/>
              <a:t> ex </a:t>
            </a:r>
            <a:r>
              <a:rPr lang="en-US" err="1"/>
              <a:t>sapien</a:t>
            </a:r>
            <a:r>
              <a:rPr lang="en-US"/>
              <a:t> vitae </a:t>
            </a:r>
            <a:r>
              <a:rPr lang="en-US" err="1"/>
              <a:t>pellentesque</a:t>
            </a:r>
            <a:r>
              <a:rPr lang="en-US"/>
              <a:t> </a:t>
            </a:r>
            <a:r>
              <a:rPr lang="en-US" err="1"/>
              <a:t>sem</a:t>
            </a:r>
            <a:r>
              <a:rPr lang="en-US"/>
              <a:t> </a:t>
            </a:r>
            <a:r>
              <a:rPr lang="en-US" err="1"/>
              <a:t>placerat</a:t>
            </a:r>
            <a:r>
              <a:rPr lang="en-US"/>
              <a:t>. In id cursus mi </a:t>
            </a:r>
            <a:r>
              <a:rPr lang="en-US" err="1"/>
              <a:t>pretium</a:t>
            </a:r>
            <a:r>
              <a:rPr lang="en-US"/>
              <a:t> </a:t>
            </a:r>
            <a:r>
              <a:rPr lang="en-US" err="1"/>
              <a:t>tellus</a:t>
            </a:r>
            <a:r>
              <a:rPr lang="en-US"/>
              <a:t> </a:t>
            </a:r>
            <a:r>
              <a:rPr lang="en-US" err="1"/>
              <a:t>duis</a:t>
            </a:r>
            <a:r>
              <a:rPr lang="en-US"/>
              <a:t> convallis. Tempus </a:t>
            </a:r>
            <a:r>
              <a:rPr lang="en-US" err="1"/>
              <a:t>leo</a:t>
            </a:r>
            <a:r>
              <a:rPr lang="en-US"/>
              <a:t> </a:t>
            </a:r>
            <a:r>
              <a:rPr lang="en-US" err="1"/>
              <a:t>eu</a:t>
            </a:r>
            <a:r>
              <a:rPr lang="en-US"/>
              <a:t> </a:t>
            </a:r>
            <a:r>
              <a:rPr lang="en-US" err="1"/>
              <a:t>aenean</a:t>
            </a:r>
            <a:r>
              <a:rPr lang="en-US"/>
              <a:t> sed diam </a:t>
            </a:r>
            <a:r>
              <a:rPr lang="en-US" err="1"/>
              <a:t>urna</a:t>
            </a:r>
            <a:r>
              <a:rPr lang="en-US"/>
              <a:t> </a:t>
            </a:r>
            <a:r>
              <a:rPr lang="en-US" err="1"/>
              <a:t>tempor</a:t>
            </a:r>
            <a:r>
              <a:rPr lang="en-US"/>
              <a:t>. Pulvinar </a:t>
            </a:r>
            <a:r>
              <a:rPr lang="en-US" err="1"/>
              <a:t>vivamus</a:t>
            </a:r>
            <a:r>
              <a:rPr lang="en-US"/>
              <a:t>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nunc</a:t>
            </a:r>
            <a:r>
              <a:rPr lang="en-US"/>
              <a:t> </a:t>
            </a:r>
            <a:r>
              <a:rPr lang="en-US" err="1"/>
              <a:t>posuere</a:t>
            </a:r>
            <a:r>
              <a:rPr lang="en-US"/>
              <a:t>. </a:t>
            </a:r>
          </a:p>
          <a:p>
            <a:pPr lvl="0"/>
            <a:endParaRPr lang="en-US"/>
          </a:p>
          <a:p>
            <a:pPr lvl="0"/>
            <a:endParaRPr lang="en-US"/>
          </a:p>
          <a:p>
            <a:pPr lvl="0"/>
            <a:endParaRPr lang="en-US"/>
          </a:p>
          <a:p>
            <a:pPr lvl="0"/>
            <a:endParaRPr lang="en-US"/>
          </a:p>
          <a:p>
            <a:pPr marL="0" marR="0" lvl="0" indent="0" algn="l" defTabSz="609660" rtl="0" eaLnBrk="1" fontAlgn="auto" latinLnBrk="0" hangingPunct="1">
              <a:lnSpc>
                <a:spcPts val="1387"/>
              </a:lnSpc>
              <a:spcBef>
                <a:spcPts val="933"/>
              </a:spcBef>
              <a:spcAft>
                <a:spcPts val="0"/>
              </a:spcAft>
              <a:buClrTx/>
              <a:buSzTx/>
              <a:buFontTx/>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faucibus</a:t>
            </a:r>
            <a:r>
              <a:rPr lang="en-US"/>
              <a:t> ex </a:t>
            </a:r>
            <a:r>
              <a:rPr lang="en-US" err="1"/>
              <a:t>sapien</a:t>
            </a:r>
            <a:r>
              <a:rPr lang="en-US"/>
              <a:t> vitae </a:t>
            </a:r>
            <a:r>
              <a:rPr lang="en-US" err="1"/>
              <a:t>pellentesque</a:t>
            </a:r>
            <a:r>
              <a:rPr lang="en-US"/>
              <a:t> </a:t>
            </a:r>
            <a:r>
              <a:rPr lang="en-US" err="1"/>
              <a:t>sem</a:t>
            </a:r>
            <a:r>
              <a:rPr lang="en-US"/>
              <a:t> </a:t>
            </a:r>
            <a:r>
              <a:rPr lang="en-US" err="1"/>
              <a:t>placerat</a:t>
            </a:r>
            <a:r>
              <a:rPr lang="en-US"/>
              <a:t>. In id cursus mi </a:t>
            </a:r>
            <a:r>
              <a:rPr lang="en-US" err="1"/>
              <a:t>pretium</a:t>
            </a:r>
            <a:r>
              <a:rPr lang="en-US"/>
              <a:t> </a:t>
            </a:r>
            <a:r>
              <a:rPr lang="en-US" err="1"/>
              <a:t>tellus</a:t>
            </a:r>
            <a:r>
              <a:rPr lang="en-US"/>
              <a:t> </a:t>
            </a:r>
            <a:r>
              <a:rPr lang="en-US" err="1"/>
              <a:t>duis</a:t>
            </a:r>
            <a:r>
              <a:rPr lang="en-US"/>
              <a:t> convallis. Tempus </a:t>
            </a:r>
            <a:r>
              <a:rPr lang="en-US" err="1"/>
              <a:t>leo</a:t>
            </a:r>
            <a:r>
              <a:rPr lang="en-US"/>
              <a:t> </a:t>
            </a:r>
            <a:r>
              <a:rPr lang="en-US" err="1"/>
              <a:t>eu</a:t>
            </a:r>
            <a:r>
              <a:rPr lang="en-US"/>
              <a:t> </a:t>
            </a:r>
            <a:r>
              <a:rPr lang="en-US" err="1"/>
              <a:t>aenean</a:t>
            </a:r>
            <a:r>
              <a:rPr lang="en-US"/>
              <a:t> sed diam </a:t>
            </a:r>
            <a:r>
              <a:rPr lang="en-US" err="1"/>
              <a:t>urna</a:t>
            </a:r>
            <a:r>
              <a:rPr lang="en-US"/>
              <a:t> </a:t>
            </a:r>
            <a:r>
              <a:rPr lang="en-US" err="1"/>
              <a:t>tempor</a:t>
            </a:r>
            <a:r>
              <a:rPr lang="en-US"/>
              <a:t>. Pulvinar </a:t>
            </a:r>
            <a:r>
              <a:rPr lang="en-US" err="1"/>
              <a:t>vivamus</a:t>
            </a:r>
            <a:r>
              <a:rPr lang="en-US"/>
              <a:t>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nunc</a:t>
            </a:r>
            <a:r>
              <a:rPr lang="en-US"/>
              <a:t> </a:t>
            </a:r>
            <a:r>
              <a:rPr lang="en-US" err="1"/>
              <a:t>posuere</a:t>
            </a:r>
            <a:r>
              <a:rPr lang="en-US"/>
              <a:t>. Ut </a:t>
            </a:r>
            <a:r>
              <a:rPr lang="en-US" err="1"/>
              <a:t>hendrerit</a:t>
            </a:r>
            <a:r>
              <a:rPr lang="en-US"/>
              <a:t> semper vel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 per </a:t>
            </a:r>
            <a:r>
              <a:rPr lang="en-US" err="1"/>
              <a:t>conubia</a:t>
            </a:r>
            <a:r>
              <a:rPr lang="en-US"/>
              <a:t> nostra </a:t>
            </a:r>
            <a:r>
              <a:rPr lang="en-US" err="1"/>
              <a:t>inceptos</a:t>
            </a:r>
            <a:r>
              <a:rPr lang="en-US"/>
              <a:t> </a:t>
            </a:r>
            <a:r>
              <a:rPr lang="en-US" err="1"/>
              <a:t>himenaeos</a:t>
            </a:r>
            <a:r>
              <a:rPr lang="en-US"/>
              <a:t>.</a:t>
            </a:r>
          </a:p>
        </p:txBody>
      </p:sp>
      <p:sp>
        <p:nvSpPr>
          <p:cNvPr id="7" name="Text Placeholder 2">
            <a:extLst>
              <a:ext uri="{FF2B5EF4-FFF2-40B4-BE49-F238E27FC236}">
                <a16:creationId xmlns:a16="http://schemas.microsoft.com/office/drawing/2014/main" id="{C4AF30B4-85EB-A1D4-4010-2C61122E8753}"/>
              </a:ext>
            </a:extLst>
          </p:cNvPr>
          <p:cNvSpPr>
            <a:spLocks noGrp="1"/>
          </p:cNvSpPr>
          <p:nvPr>
            <p:ph type="body" sz="quarter" idx="158"/>
          </p:nvPr>
        </p:nvSpPr>
        <p:spPr>
          <a:xfrm>
            <a:off x="8310564" y="5417693"/>
            <a:ext cx="3282950" cy="165772"/>
          </a:xfrm>
          <a:prstGeom prst="rect">
            <a:avLst/>
          </a:prstGeom>
        </p:spPr>
        <p:txBody>
          <a:bodyPr wrap="square" lIns="0" tIns="0" rIns="0" bIns="0" anchor="b">
            <a:spAutoFit/>
          </a:bodyPr>
          <a:lstStyle>
            <a:lvl1pPr marL="0" indent="0">
              <a:lnSpc>
                <a:spcPts val="1387"/>
              </a:lnSpc>
              <a:spcBef>
                <a:spcPts val="933"/>
              </a:spcBef>
              <a:buFontTx/>
              <a:buNone/>
              <a:defRPr sz="1067">
                <a:solidFill>
                  <a:schemeClr val="bg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13" name="Picture Placeholder 8">
            <a:extLst>
              <a:ext uri="{FF2B5EF4-FFF2-40B4-BE49-F238E27FC236}">
                <a16:creationId xmlns:a16="http://schemas.microsoft.com/office/drawing/2014/main" id="{EC83104C-BCB2-B66E-29C5-6CD4E89035A0}"/>
              </a:ext>
            </a:extLst>
          </p:cNvPr>
          <p:cNvSpPr>
            <a:spLocks noGrp="1"/>
          </p:cNvSpPr>
          <p:nvPr>
            <p:ph type="pic" sz="quarter" idx="163"/>
          </p:nvPr>
        </p:nvSpPr>
        <p:spPr>
          <a:xfrm>
            <a:off x="8307387" y="1056497"/>
            <a:ext cx="3289300" cy="2286000"/>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bg1"/>
                </a:solidFill>
              </a:defRPr>
            </a:lvl1pPr>
          </a:lstStyle>
          <a:p>
            <a:pPr marL="0" lvl="0" indent="0">
              <a:buNone/>
            </a:pPr>
            <a:r>
              <a:rPr lang="en-GB"/>
              <a:t>Click icon to add picture</a:t>
            </a:r>
            <a:endParaRPr lang="en-US"/>
          </a:p>
        </p:txBody>
      </p:sp>
      <p:cxnSp>
        <p:nvCxnSpPr>
          <p:cNvPr id="8" name="Straight Connector 7">
            <a:extLst>
              <a:ext uri="{FF2B5EF4-FFF2-40B4-BE49-F238E27FC236}">
                <a16:creationId xmlns:a16="http://schemas.microsoft.com/office/drawing/2014/main" id="{E37D7387-1543-C4E3-141C-4CC1DF7FA95C}"/>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0">
            <a:extLst>
              <a:ext uri="{FF2B5EF4-FFF2-40B4-BE49-F238E27FC236}">
                <a16:creationId xmlns:a16="http://schemas.microsoft.com/office/drawing/2014/main" id="{809BACA3-2E0A-39F6-130F-D5AE7D77E2DE}"/>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4" name="Slide Number Placeholder 4">
            <a:extLst>
              <a:ext uri="{FF2B5EF4-FFF2-40B4-BE49-F238E27FC236}">
                <a16:creationId xmlns:a16="http://schemas.microsoft.com/office/drawing/2014/main" id="{25302047-ABAD-0CD7-8E86-1057A5595EFB}"/>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5" name="Symbol zastępczy stopki 1">
            <a:extLst>
              <a:ext uri="{FF2B5EF4-FFF2-40B4-BE49-F238E27FC236}">
                <a16:creationId xmlns:a16="http://schemas.microsoft.com/office/drawing/2014/main" id="{BC270ADE-93B0-C3AD-86D2-FBED009528C0}"/>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tx1"/>
                </a:solidFill>
              </a:defRPr>
            </a:lvl1pPr>
          </a:lstStyle>
          <a:p>
            <a:r>
              <a:rPr lang="en-US"/>
              <a:t>Copyright © 2025 Xebia. All rights reserved</a:t>
            </a:r>
          </a:p>
        </p:txBody>
      </p:sp>
      <p:sp>
        <p:nvSpPr>
          <p:cNvPr id="14" name="Title 11">
            <a:extLst>
              <a:ext uri="{FF2B5EF4-FFF2-40B4-BE49-F238E27FC236}">
                <a16:creationId xmlns:a16="http://schemas.microsoft.com/office/drawing/2014/main" id="{F13BB4F1-255C-9385-B3DE-3E32A9C26F4B}"/>
              </a:ext>
            </a:extLst>
          </p:cNvPr>
          <p:cNvSpPr>
            <a:spLocks noGrp="1"/>
          </p:cNvSpPr>
          <p:nvPr>
            <p:ph type="title"/>
          </p:nvPr>
        </p:nvSpPr>
        <p:spPr>
          <a:xfrm>
            <a:off x="406401" y="901699"/>
            <a:ext cx="7510462" cy="584775"/>
          </a:xfrm>
          <a:prstGeom prst="rect">
            <a:avLst/>
          </a:prstGeom>
        </p:spPr>
        <p:txBody>
          <a:bodyPr wrap="square">
            <a:spAutoFit/>
          </a:bodyPr>
          <a:lstStyle>
            <a:lvl1pPr algn="l">
              <a:defRPr sz="3200"/>
            </a:lvl1pPr>
          </a:lstStyle>
          <a:p>
            <a:r>
              <a:rPr lang="en-GB"/>
              <a:t>Click to edit Master title style</a:t>
            </a:r>
            <a:endParaRPr lang="en-US"/>
          </a:p>
        </p:txBody>
      </p:sp>
    </p:spTree>
    <p:extLst>
      <p:ext uri="{BB962C8B-B14F-4D97-AF65-F5344CB8AC3E}">
        <p14:creationId xmlns:p14="http://schemas.microsoft.com/office/powerpoint/2010/main" val="240842855"/>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tro 02">
    <p:bg>
      <p:bgRef idx="1001">
        <a:schemeClr val="bg1"/>
      </p:bgRef>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8D89D3-9418-5FFE-0213-3AB34E69F3A5}"/>
              </a:ext>
            </a:extLst>
          </p:cNvPr>
          <p:cNvSpPr/>
          <p:nvPr userDrawn="1"/>
        </p:nvSpPr>
        <p:spPr>
          <a:xfrm>
            <a:off x="7144810" y="526699"/>
            <a:ext cx="4639733" cy="5781148"/>
          </a:xfrm>
          <a:prstGeom prst="roundRect">
            <a:avLst>
              <a:gd name="adj" fmla="val 960"/>
            </a:avLst>
          </a:prstGeom>
          <a:solidFill>
            <a:srgbClr val="150026"/>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800"/>
          </a:p>
        </p:txBody>
      </p:sp>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2"/>
          <a:srcRect/>
          <a:stretch/>
        </p:blipFill>
        <p:spPr>
          <a:xfrm>
            <a:off x="406400" y="526699"/>
            <a:ext cx="0" cy="2400"/>
          </a:xfrm>
          <a:prstGeom prst="rect">
            <a:avLst/>
          </a:prstGeom>
          <a:noFill/>
        </p:spPr>
      </p:pic>
      <p:cxnSp>
        <p:nvCxnSpPr>
          <p:cNvPr id="4" name="Straight Connector 3">
            <a:extLst>
              <a:ext uri="{FF2B5EF4-FFF2-40B4-BE49-F238E27FC236}">
                <a16:creationId xmlns:a16="http://schemas.microsoft.com/office/drawing/2014/main" id="{07F01079-9486-1C02-1353-8C1E16BDE6F0}"/>
              </a:ext>
            </a:extLst>
          </p:cNvPr>
          <p:cNvCxnSpPr>
            <a:cxnSpLocks/>
          </p:cNvCxnSpPr>
          <p:nvPr userDrawn="1"/>
        </p:nvCxnSpPr>
        <p:spPr>
          <a:xfrm>
            <a:off x="350266" y="698500"/>
            <a:ext cx="660933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6B65A597-CB7A-23AC-0683-AD77A0FF01D2}"/>
              </a:ext>
            </a:extLst>
          </p:cNvPr>
          <p:cNvSpPr>
            <a:spLocks noGrp="1"/>
          </p:cNvSpPr>
          <p:nvPr>
            <p:ph type="pic" sz="quarter" idx="138"/>
          </p:nvPr>
        </p:nvSpPr>
        <p:spPr>
          <a:xfrm>
            <a:off x="7358592" y="921157"/>
            <a:ext cx="1706033" cy="1143001"/>
          </a:xfrm>
          <a:prstGeom prst="roundRect">
            <a:avLst>
              <a:gd name="adj" fmla="val 3758"/>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9" name="Text Placeholder 22">
            <a:extLst>
              <a:ext uri="{FF2B5EF4-FFF2-40B4-BE49-F238E27FC236}">
                <a16:creationId xmlns:a16="http://schemas.microsoft.com/office/drawing/2014/main" id="{789AC8A2-D5EB-DD00-53F0-B91D7D6A3842}"/>
              </a:ext>
            </a:extLst>
          </p:cNvPr>
          <p:cNvSpPr>
            <a:spLocks noGrp="1"/>
          </p:cNvSpPr>
          <p:nvPr>
            <p:ph type="body" sz="quarter" idx="136" hasCustomPrompt="1"/>
          </p:nvPr>
        </p:nvSpPr>
        <p:spPr>
          <a:xfrm>
            <a:off x="406400" y="910532"/>
            <a:ext cx="5592232" cy="492443"/>
          </a:xfrm>
          <a:prstGeom prst="rect">
            <a:avLst/>
          </a:prstGeom>
        </p:spPr>
        <p:txBody>
          <a:bodyPr wrap="square" lIns="0" tIns="0" rIns="0" bIns="0" anchor="t">
            <a:spAutoFit/>
          </a:bodyPr>
          <a:lstStyle>
            <a:lvl1pPr marL="0" indent="0">
              <a:lnSpc>
                <a:spcPct val="100000"/>
              </a:lnSpc>
              <a:buNone/>
              <a:defRPr sz="3200">
                <a:latin typeface="+mj-lt"/>
              </a:defRPr>
            </a:lvl1pPr>
          </a:lstStyle>
          <a:p>
            <a:pPr lvl="0"/>
            <a:r>
              <a:rPr lang="en-US"/>
              <a:t>Click to edit master title style</a:t>
            </a:r>
          </a:p>
        </p:txBody>
      </p:sp>
      <p:sp>
        <p:nvSpPr>
          <p:cNvPr id="29" name="Text Placeholder 2">
            <a:extLst>
              <a:ext uri="{FF2B5EF4-FFF2-40B4-BE49-F238E27FC236}">
                <a16:creationId xmlns:a16="http://schemas.microsoft.com/office/drawing/2014/main" id="{C4EA569C-9ED4-BE2D-8DB5-C321E601A734}"/>
              </a:ext>
            </a:extLst>
          </p:cNvPr>
          <p:cNvSpPr>
            <a:spLocks noGrp="1"/>
          </p:cNvSpPr>
          <p:nvPr>
            <p:ph type="body" sz="quarter" idx="154" hasCustomPrompt="1"/>
          </p:nvPr>
        </p:nvSpPr>
        <p:spPr>
          <a:xfrm>
            <a:off x="9257242" y="1402082"/>
            <a:ext cx="2239522" cy="175433"/>
          </a:xfrm>
          <a:prstGeom prst="rect">
            <a:avLst/>
          </a:prstGeom>
        </p:spPr>
        <p:txBody>
          <a:bodyPr wrap="square" lIns="0" tIns="0" rIns="0" bIns="0" anchor="ctr">
            <a:spAutoFit/>
          </a:bodyPr>
          <a:lstStyle>
            <a:lvl1pPr>
              <a:lnSpc>
                <a:spcPts val="1253"/>
              </a:lnSpc>
              <a:defRPr lang="en-US" sz="1067" dirty="0">
                <a:solidFill>
                  <a:schemeClr val="bg1"/>
                </a:solidFill>
              </a:defRPr>
            </a:lvl1pPr>
          </a:lstStyle>
          <a:p>
            <a:pPr marL="0" lvl="0" indent="0">
              <a:lnSpc>
                <a:spcPts val="1520"/>
              </a:lnSpc>
              <a:spcBef>
                <a:spcPts val="933"/>
              </a:spcBef>
              <a:buFontTx/>
              <a:buNone/>
            </a:pPr>
            <a:r>
              <a:rPr lang="en-US"/>
              <a:t>This is a placeholder introduction text</a:t>
            </a:r>
          </a:p>
        </p:txBody>
      </p:sp>
      <p:cxnSp>
        <p:nvCxnSpPr>
          <p:cNvPr id="35" name="Straight Connector 34">
            <a:extLst>
              <a:ext uri="{FF2B5EF4-FFF2-40B4-BE49-F238E27FC236}">
                <a16:creationId xmlns:a16="http://schemas.microsoft.com/office/drawing/2014/main" id="{F8D41F23-6436-9BDA-AD76-92FE3719AD29}"/>
              </a:ext>
            </a:extLst>
          </p:cNvPr>
          <p:cNvCxnSpPr>
            <a:cxnSpLocks/>
          </p:cNvCxnSpPr>
          <p:nvPr userDrawn="1"/>
        </p:nvCxnSpPr>
        <p:spPr>
          <a:xfrm>
            <a:off x="7358592" y="2156726"/>
            <a:ext cx="422937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F32235A-1DA2-0E60-6E53-A63D0B0B98CE}"/>
              </a:ext>
            </a:extLst>
          </p:cNvPr>
          <p:cNvCxnSpPr>
            <a:cxnSpLocks/>
          </p:cNvCxnSpPr>
          <p:nvPr userDrawn="1"/>
        </p:nvCxnSpPr>
        <p:spPr>
          <a:xfrm>
            <a:off x="7358592" y="3484867"/>
            <a:ext cx="422937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AF2BDF-51CC-0644-FDD3-32362BBF9874}"/>
              </a:ext>
            </a:extLst>
          </p:cNvPr>
          <p:cNvCxnSpPr>
            <a:cxnSpLocks/>
          </p:cNvCxnSpPr>
          <p:nvPr userDrawn="1"/>
        </p:nvCxnSpPr>
        <p:spPr>
          <a:xfrm>
            <a:off x="7358592" y="4813007"/>
            <a:ext cx="422937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71002FC-5356-189D-590D-9B91FBA2FC7D}"/>
              </a:ext>
            </a:extLst>
          </p:cNvPr>
          <p:cNvCxnSpPr>
            <a:cxnSpLocks/>
          </p:cNvCxnSpPr>
          <p:nvPr userDrawn="1"/>
        </p:nvCxnSpPr>
        <p:spPr>
          <a:xfrm>
            <a:off x="7358592" y="6307849"/>
            <a:ext cx="422937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2">
            <a:extLst>
              <a:ext uri="{FF2B5EF4-FFF2-40B4-BE49-F238E27FC236}">
                <a16:creationId xmlns:a16="http://schemas.microsoft.com/office/drawing/2014/main" id="{A7DAC3D0-D75F-8B3C-AE9D-0BEC20C79F62}"/>
              </a:ext>
            </a:extLst>
          </p:cNvPr>
          <p:cNvSpPr>
            <a:spLocks noGrp="1"/>
          </p:cNvSpPr>
          <p:nvPr>
            <p:ph type="body" sz="quarter" idx="158" hasCustomPrompt="1"/>
          </p:nvPr>
        </p:nvSpPr>
        <p:spPr>
          <a:xfrm>
            <a:off x="9257242" y="2733080"/>
            <a:ext cx="2239522" cy="175433"/>
          </a:xfrm>
          <a:prstGeom prst="rect">
            <a:avLst/>
          </a:prstGeom>
        </p:spPr>
        <p:txBody>
          <a:bodyPr wrap="square" lIns="0" tIns="0" rIns="0" bIns="0" anchor="ctr">
            <a:spAutoFit/>
          </a:bodyPr>
          <a:lstStyle>
            <a:lvl1pPr>
              <a:lnSpc>
                <a:spcPts val="1253"/>
              </a:lnSpc>
              <a:defRPr lang="en-US" sz="1067" dirty="0">
                <a:solidFill>
                  <a:schemeClr val="bg1"/>
                </a:solidFill>
              </a:defRPr>
            </a:lvl1pPr>
          </a:lstStyle>
          <a:p>
            <a:pPr marL="0" lvl="0" indent="0">
              <a:lnSpc>
                <a:spcPts val="1520"/>
              </a:lnSpc>
              <a:spcBef>
                <a:spcPts val="933"/>
              </a:spcBef>
              <a:buFontTx/>
              <a:buNone/>
            </a:pPr>
            <a:r>
              <a:rPr lang="en-US"/>
              <a:t>This is a placeholder introduction text</a:t>
            </a:r>
          </a:p>
        </p:txBody>
      </p:sp>
      <p:sp>
        <p:nvSpPr>
          <p:cNvPr id="47" name="Text Placeholder 2">
            <a:extLst>
              <a:ext uri="{FF2B5EF4-FFF2-40B4-BE49-F238E27FC236}">
                <a16:creationId xmlns:a16="http://schemas.microsoft.com/office/drawing/2014/main" id="{8B6541AD-A6AD-B460-AC41-D571C0B28665}"/>
              </a:ext>
            </a:extLst>
          </p:cNvPr>
          <p:cNvSpPr>
            <a:spLocks noGrp="1"/>
          </p:cNvSpPr>
          <p:nvPr>
            <p:ph type="body" sz="quarter" idx="159" hasCustomPrompt="1"/>
          </p:nvPr>
        </p:nvSpPr>
        <p:spPr>
          <a:xfrm>
            <a:off x="9257242" y="4061220"/>
            <a:ext cx="2239522" cy="175433"/>
          </a:xfrm>
          <a:prstGeom prst="rect">
            <a:avLst/>
          </a:prstGeom>
        </p:spPr>
        <p:txBody>
          <a:bodyPr wrap="square" lIns="0" tIns="0" rIns="0" bIns="0" anchor="ctr">
            <a:spAutoFit/>
          </a:bodyPr>
          <a:lstStyle>
            <a:lvl1pPr>
              <a:lnSpc>
                <a:spcPts val="1253"/>
              </a:lnSpc>
              <a:defRPr lang="en-US" sz="1067" dirty="0">
                <a:solidFill>
                  <a:schemeClr val="bg1"/>
                </a:solidFill>
              </a:defRPr>
            </a:lvl1pPr>
          </a:lstStyle>
          <a:p>
            <a:pPr marL="0" lvl="0" indent="0">
              <a:lnSpc>
                <a:spcPts val="1520"/>
              </a:lnSpc>
              <a:spcBef>
                <a:spcPts val="933"/>
              </a:spcBef>
              <a:buFontTx/>
              <a:buNone/>
            </a:pPr>
            <a:r>
              <a:rPr lang="en-US"/>
              <a:t>This is a placeholder introduction text</a:t>
            </a:r>
          </a:p>
        </p:txBody>
      </p:sp>
      <p:sp>
        <p:nvSpPr>
          <p:cNvPr id="48" name="Text Placeholder 2">
            <a:extLst>
              <a:ext uri="{FF2B5EF4-FFF2-40B4-BE49-F238E27FC236}">
                <a16:creationId xmlns:a16="http://schemas.microsoft.com/office/drawing/2014/main" id="{66FBA8C1-4477-A17C-BDDF-D5CE742A580C}"/>
              </a:ext>
            </a:extLst>
          </p:cNvPr>
          <p:cNvSpPr>
            <a:spLocks noGrp="1"/>
          </p:cNvSpPr>
          <p:nvPr>
            <p:ph type="body" sz="quarter" idx="160" hasCustomPrompt="1"/>
          </p:nvPr>
        </p:nvSpPr>
        <p:spPr>
          <a:xfrm>
            <a:off x="9257242" y="5472712"/>
            <a:ext cx="2239522" cy="175433"/>
          </a:xfrm>
          <a:prstGeom prst="rect">
            <a:avLst/>
          </a:prstGeom>
        </p:spPr>
        <p:txBody>
          <a:bodyPr wrap="square" lIns="0" tIns="0" rIns="0" bIns="0" anchor="ctr">
            <a:spAutoFit/>
          </a:bodyPr>
          <a:lstStyle>
            <a:lvl1pPr>
              <a:lnSpc>
                <a:spcPts val="1253"/>
              </a:lnSpc>
              <a:defRPr lang="en-US" sz="1067" dirty="0">
                <a:solidFill>
                  <a:schemeClr val="bg1"/>
                </a:solidFill>
              </a:defRPr>
            </a:lvl1pPr>
          </a:lstStyle>
          <a:p>
            <a:pPr marL="0" lvl="0" indent="0">
              <a:lnSpc>
                <a:spcPts val="1520"/>
              </a:lnSpc>
              <a:spcBef>
                <a:spcPts val="933"/>
              </a:spcBef>
              <a:buFontTx/>
              <a:buNone/>
            </a:pPr>
            <a:r>
              <a:rPr lang="en-US"/>
              <a:t>This is a placeholder introduction text</a:t>
            </a:r>
          </a:p>
        </p:txBody>
      </p:sp>
      <p:sp>
        <p:nvSpPr>
          <p:cNvPr id="2" name="Text 0">
            <a:extLst>
              <a:ext uri="{FF2B5EF4-FFF2-40B4-BE49-F238E27FC236}">
                <a16:creationId xmlns:a16="http://schemas.microsoft.com/office/drawing/2014/main" id="{E0C6B4ED-421C-3D88-8176-12C1BC3F0579}"/>
              </a:ext>
            </a:extLst>
          </p:cNvPr>
          <p:cNvSpPr>
            <a:spLocks noGrp="1"/>
          </p:cNvSpPr>
          <p:nvPr>
            <p:ph type="body" idx="106" hasCustomPrompt="1"/>
          </p:nvPr>
        </p:nvSpPr>
        <p:spPr>
          <a:xfrm>
            <a:off x="406401" y="408054"/>
            <a:ext cx="5593292"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1" name="Picture Placeholder 8">
            <a:extLst>
              <a:ext uri="{FF2B5EF4-FFF2-40B4-BE49-F238E27FC236}">
                <a16:creationId xmlns:a16="http://schemas.microsoft.com/office/drawing/2014/main" id="{FA0E3A00-FB69-DBAD-AC0F-8CA7172A708B}"/>
              </a:ext>
            </a:extLst>
          </p:cNvPr>
          <p:cNvSpPr>
            <a:spLocks noGrp="1"/>
          </p:cNvSpPr>
          <p:nvPr>
            <p:ph type="pic" sz="quarter" idx="161"/>
          </p:nvPr>
        </p:nvSpPr>
        <p:spPr>
          <a:xfrm>
            <a:off x="7358592" y="2249297"/>
            <a:ext cx="1706033" cy="1143001"/>
          </a:xfrm>
          <a:prstGeom prst="roundRect">
            <a:avLst>
              <a:gd name="adj" fmla="val 3758"/>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2" name="Picture Placeholder 8">
            <a:extLst>
              <a:ext uri="{FF2B5EF4-FFF2-40B4-BE49-F238E27FC236}">
                <a16:creationId xmlns:a16="http://schemas.microsoft.com/office/drawing/2014/main" id="{5A6628AE-0AD8-3FA4-94CE-C6B5F2F0E6D5}"/>
              </a:ext>
            </a:extLst>
          </p:cNvPr>
          <p:cNvSpPr>
            <a:spLocks noGrp="1"/>
          </p:cNvSpPr>
          <p:nvPr>
            <p:ph type="pic" sz="quarter" idx="162"/>
          </p:nvPr>
        </p:nvSpPr>
        <p:spPr>
          <a:xfrm>
            <a:off x="7358592" y="3577438"/>
            <a:ext cx="1706033" cy="1143001"/>
          </a:xfrm>
          <a:prstGeom prst="roundRect">
            <a:avLst>
              <a:gd name="adj" fmla="val 3758"/>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3" name="Picture Placeholder 8">
            <a:extLst>
              <a:ext uri="{FF2B5EF4-FFF2-40B4-BE49-F238E27FC236}">
                <a16:creationId xmlns:a16="http://schemas.microsoft.com/office/drawing/2014/main" id="{F5CFF3CB-9159-52A5-AEAD-41F889C41C72}"/>
              </a:ext>
            </a:extLst>
          </p:cNvPr>
          <p:cNvSpPr>
            <a:spLocks noGrp="1"/>
          </p:cNvSpPr>
          <p:nvPr>
            <p:ph type="pic" sz="quarter" idx="163"/>
          </p:nvPr>
        </p:nvSpPr>
        <p:spPr>
          <a:xfrm>
            <a:off x="7358592" y="4905580"/>
            <a:ext cx="1706033" cy="1143001"/>
          </a:xfrm>
          <a:prstGeom prst="roundRect">
            <a:avLst>
              <a:gd name="adj" fmla="val 3758"/>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5" name="Slide Number Placeholder 4">
            <a:extLst>
              <a:ext uri="{FF2B5EF4-FFF2-40B4-BE49-F238E27FC236}">
                <a16:creationId xmlns:a16="http://schemas.microsoft.com/office/drawing/2014/main" id="{93F2CF5D-AE93-D4AE-92F8-89588F3EB34E}"/>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9" name="Symbol zastępczy stopki 1">
            <a:extLst>
              <a:ext uri="{FF2B5EF4-FFF2-40B4-BE49-F238E27FC236}">
                <a16:creationId xmlns:a16="http://schemas.microsoft.com/office/drawing/2014/main" id="{19295CD9-32A5-FD9C-B475-972CE547E82D}"/>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tx1"/>
                </a:solidFill>
              </a:defRPr>
            </a:lvl1pPr>
          </a:lstStyle>
          <a:p>
            <a:r>
              <a:rPr lang="en-US"/>
              <a:t>Copyright © 2025 Xebia. All rights reserved</a:t>
            </a:r>
          </a:p>
        </p:txBody>
      </p:sp>
    </p:spTree>
    <p:extLst>
      <p:ext uri="{BB962C8B-B14F-4D97-AF65-F5344CB8AC3E}">
        <p14:creationId xmlns:p14="http://schemas.microsoft.com/office/powerpoint/2010/main" val="3923249969"/>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8" pos="2691" userDrawn="1">
          <p15:clr>
            <a:srgbClr val="C35EA4"/>
          </p15:clr>
        </p15:guide>
        <p15:guide id="9" pos="4989" userDrawn="1">
          <p15:clr>
            <a:srgbClr val="C35EA4"/>
          </p15:clr>
        </p15:guide>
        <p15:guide id="11" pos="5110" userDrawn="1">
          <p15:clr>
            <a:srgbClr val="C35EA4"/>
          </p15:clr>
        </p15:guide>
        <p15:guide id="13" pos="2086" userDrawn="1">
          <p15:clr>
            <a:srgbClr val="C35EA4"/>
          </p15:clr>
        </p15:guide>
        <p15:guide id="14" pos="196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re Layouts">
    <p:bg>
      <p:bgPr>
        <a:solidFill>
          <a:schemeClr val="accent2"/>
        </a:solid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CEABDB6F-69DE-6736-AEFC-DB6AFA212DD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2708574E-B307-DD8F-EBFD-0F03215A914C}"/>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5" name="TextBox 4">
            <a:extLst>
              <a:ext uri="{FF2B5EF4-FFF2-40B4-BE49-F238E27FC236}">
                <a16:creationId xmlns:a16="http://schemas.microsoft.com/office/drawing/2014/main" id="{9E0521C0-0858-6FAB-DFAD-8003A94709C7}"/>
              </a:ext>
            </a:extLst>
          </p:cNvPr>
          <p:cNvSpPr txBox="1"/>
          <p:nvPr userDrawn="1"/>
        </p:nvSpPr>
        <p:spPr>
          <a:xfrm>
            <a:off x="406402" y="4690191"/>
            <a:ext cx="9319489" cy="1354217"/>
          </a:xfrm>
          <a:prstGeom prst="rect">
            <a:avLst/>
          </a:prstGeom>
          <a:noFill/>
        </p:spPr>
        <p:txBody>
          <a:bodyPr wrap="square" lIns="0" tIns="0" rIns="0" bIns="0" rtlCol="0" anchor="t" anchorCtr="0">
            <a:noAutofit/>
          </a:bodyPr>
          <a:lstStyle>
            <a:lvl1pPr marR="0" lvl="0" indent="0" defTabSz="609660" fontAlgn="auto">
              <a:lnSpc>
                <a:spcPct val="100000"/>
              </a:lnSpc>
              <a:spcBef>
                <a:spcPts val="0"/>
              </a:spcBef>
              <a:spcAft>
                <a:spcPts val="600"/>
              </a:spcAft>
              <a:buClrTx/>
              <a:buSzTx/>
              <a:buFontTx/>
              <a:buNone/>
              <a:tabLst/>
              <a:defRPr sz="5400" kern="0" spc="-67">
                <a:solidFill>
                  <a:schemeClr val="bg1"/>
                </a:solidFill>
                <a:latin typeface="+mj-lt"/>
                <a:ea typeface="Suisse Int'l Regular" pitchFamily="34" charset="-122"/>
                <a:cs typeface="Suisse Int'l Italic" panose="020B0504000000000000" pitchFamily="34" charset="-78"/>
              </a:defRPr>
            </a:lvl1pPr>
          </a:lstStyle>
          <a:p>
            <a:pPr lvl="0"/>
            <a:r>
              <a:rPr lang="en-US" sz="8800"/>
              <a:t>More Layouts</a:t>
            </a:r>
          </a:p>
        </p:txBody>
      </p:sp>
      <p:sp>
        <p:nvSpPr>
          <p:cNvPr id="3" name="Rectangle 2">
            <a:extLst>
              <a:ext uri="{FF2B5EF4-FFF2-40B4-BE49-F238E27FC236}">
                <a16:creationId xmlns:a16="http://schemas.microsoft.com/office/drawing/2014/main" id="{E9C1ED58-0B9B-58DE-C45E-5717C0CB5362}"/>
              </a:ext>
            </a:extLst>
          </p:cNvPr>
          <p:cNvSpPr/>
          <p:nvPr userDrawn="1"/>
        </p:nvSpPr>
        <p:spPr>
          <a:xfrm>
            <a:off x="0" y="0"/>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
        <p:nvSpPr>
          <p:cNvPr id="4" name="Rectangle 3">
            <a:extLst>
              <a:ext uri="{FF2B5EF4-FFF2-40B4-BE49-F238E27FC236}">
                <a16:creationId xmlns:a16="http://schemas.microsoft.com/office/drawing/2014/main" id="{06B3E501-175F-06C4-8E57-39C415080B6F}"/>
              </a:ext>
            </a:extLst>
          </p:cNvPr>
          <p:cNvSpPr/>
          <p:nvPr userDrawn="1"/>
        </p:nvSpPr>
        <p:spPr>
          <a:xfrm>
            <a:off x="0" y="6453187"/>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Tree>
    <p:extLst>
      <p:ext uri="{BB962C8B-B14F-4D97-AF65-F5344CB8AC3E}">
        <p14:creationId xmlns:p14="http://schemas.microsoft.com/office/powerpoint/2010/main" val="2834563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ide / Column / Dark">
    <p:bg>
      <p:bgPr>
        <a:solidFill>
          <a:srgbClr val="140025"/>
        </a:solidFill>
        <a:effectLst/>
      </p:bgPr>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11" name="Text 0">
            <a:extLst>
              <a:ext uri="{FF2B5EF4-FFF2-40B4-BE49-F238E27FC236}">
                <a16:creationId xmlns:a16="http://schemas.microsoft.com/office/drawing/2014/main" id="{C2F38E1C-3406-9AE3-5432-78F0BDF76117}"/>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5" name="Straight Connector 4">
            <a:extLst>
              <a:ext uri="{FF2B5EF4-FFF2-40B4-BE49-F238E27FC236}">
                <a16:creationId xmlns:a16="http://schemas.microsoft.com/office/drawing/2014/main" id="{A5005BA5-2FBB-C556-9601-F24E8824CB40}"/>
              </a:ext>
            </a:extLst>
          </p:cNvPr>
          <p:cNvCxnSpPr>
            <a:cxnSpLocks/>
          </p:cNvCxnSpPr>
          <p:nvPr userDrawn="1"/>
        </p:nvCxnSpPr>
        <p:spPr>
          <a:xfrm>
            <a:off x="406400" y="698500"/>
            <a:ext cx="11385549"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3F8F8EC5-BAD4-55A4-CB39-9DE950E8D54F}"/>
              </a:ext>
            </a:extLst>
          </p:cNvPr>
          <p:cNvSpPr>
            <a:spLocks noGrp="1" noChangeAspect="1"/>
          </p:cNvSpPr>
          <p:nvPr>
            <p:ph type="body" sz="quarter" idx="110"/>
          </p:nvPr>
        </p:nvSpPr>
        <p:spPr>
          <a:xfrm>
            <a:off x="431803" y="1666866"/>
            <a:ext cx="7488765" cy="184666"/>
          </a:xfrm>
          <a:prstGeom prst="rect">
            <a:avLst/>
          </a:prstGeom>
        </p:spPr>
        <p:txBody>
          <a:bodyPr wrap="square" lIns="0" tIns="0" rIns="0" bIns="0" anchor="t">
            <a:spAutoFit/>
          </a:bodyPr>
          <a:lstStyle>
            <a:lvl1pPr marL="0" marR="0" indent="0" algn="l" defTabSz="609660" rtl="0" eaLnBrk="1" fontAlgn="auto" latinLnBrk="0" hangingPunct="1">
              <a:lnSpc>
                <a:spcPct val="100000"/>
              </a:lnSpc>
              <a:spcBef>
                <a:spcPts val="933"/>
              </a:spcBef>
              <a:spcAft>
                <a:spcPts val="0"/>
              </a:spcAft>
              <a:buClrTx/>
              <a:buSzTx/>
              <a:buFontTx/>
              <a:buNone/>
              <a:tabLst/>
              <a:defRPr sz="1200">
                <a:solidFill>
                  <a:schemeClr val="bg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22" name="Title 9">
            <a:extLst>
              <a:ext uri="{FF2B5EF4-FFF2-40B4-BE49-F238E27FC236}">
                <a16:creationId xmlns:a16="http://schemas.microsoft.com/office/drawing/2014/main" id="{A651D7EE-9E38-F4F7-3AEA-AFD4452E086C}"/>
              </a:ext>
            </a:extLst>
          </p:cNvPr>
          <p:cNvSpPr>
            <a:spLocks noGrp="1"/>
          </p:cNvSpPr>
          <p:nvPr>
            <p:ph type="title" hasCustomPrompt="1"/>
          </p:nvPr>
        </p:nvSpPr>
        <p:spPr>
          <a:xfrm>
            <a:off x="407458" y="910532"/>
            <a:ext cx="7513109" cy="369332"/>
          </a:xfrm>
          <a:prstGeom prst="rect">
            <a:avLst/>
          </a:prstGeom>
        </p:spPr>
        <p:txBody>
          <a:bodyPr wrap="square" lIns="0" tIns="0" rIns="0" bIns="0" anchor="t">
            <a:spAutoFit/>
          </a:bodyPr>
          <a:lstStyle>
            <a:lvl1pPr algn="l">
              <a:defRPr lang="en-US" sz="2400" dirty="0">
                <a:solidFill>
                  <a:schemeClr val="bg1"/>
                </a:solidFill>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
        <p:nvSpPr>
          <p:cNvPr id="4" name="Slide Number Placeholder 4">
            <a:extLst>
              <a:ext uri="{FF2B5EF4-FFF2-40B4-BE49-F238E27FC236}">
                <a16:creationId xmlns:a16="http://schemas.microsoft.com/office/drawing/2014/main" id="{6446DF85-6C91-B788-5334-0B356FB90856}"/>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DA1DE220-9E45-E2C7-33A5-F21EC28ED7EB}"/>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7" name="Picture Placeholder 8">
            <a:extLst>
              <a:ext uri="{FF2B5EF4-FFF2-40B4-BE49-F238E27FC236}">
                <a16:creationId xmlns:a16="http://schemas.microsoft.com/office/drawing/2014/main" id="{049D8818-421D-16D1-D6A8-49D2F4AB5DD6}"/>
              </a:ext>
            </a:extLst>
          </p:cNvPr>
          <p:cNvSpPr>
            <a:spLocks noGrp="1"/>
          </p:cNvSpPr>
          <p:nvPr>
            <p:ph type="pic" sz="quarter" idx="163" hasCustomPrompt="1"/>
          </p:nvPr>
        </p:nvSpPr>
        <p:spPr>
          <a:xfrm>
            <a:off x="9072034" y="910535"/>
            <a:ext cx="2713566" cy="5356829"/>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bg1"/>
                </a:solidFill>
              </a:defRPr>
            </a:lvl1pPr>
          </a:lstStyle>
          <a:p>
            <a:pPr marL="0" lvl="0" indent="0">
              <a:buNone/>
            </a:pPr>
            <a:r>
              <a:rPr lang="en-US"/>
              <a:t>Picture</a:t>
            </a:r>
          </a:p>
        </p:txBody>
      </p:sp>
    </p:spTree>
    <p:extLst>
      <p:ext uri="{BB962C8B-B14F-4D97-AF65-F5344CB8AC3E}">
        <p14:creationId xmlns:p14="http://schemas.microsoft.com/office/powerpoint/2010/main" val="3211555982"/>
      </p:ext>
    </p:extLst>
  </p:cSld>
  <p:clrMapOvr>
    <a:masterClrMapping/>
  </p:clrMapOvr>
  <p:extLst>
    <p:ext uri="{DCECCB84-F9BA-43D5-87BE-67443E8EF086}">
      <p15:sldGuideLst xmlns:p15="http://schemas.microsoft.com/office/powerpoint/2012/main">
        <p15:guide id="1" orient="horz" pos="255" userDrawn="1">
          <p15:clr>
            <a:srgbClr val="A4A3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1" pos="5110" userDrawn="1">
          <p15:clr>
            <a:srgbClr val="C35EA4"/>
          </p15:clr>
        </p15:guide>
        <p15:guide id="13" pos="2086" userDrawn="1">
          <p15:clr>
            <a:srgbClr val="C35EA4"/>
          </p15:clr>
        </p15:guide>
        <p15:guide id="15" pos="5715" userDrawn="1">
          <p15:clr>
            <a:srgbClr val="C35EA4"/>
          </p15:clr>
        </p15:guide>
        <p15:guide id="16" pos="6199" userDrawn="1">
          <p15:clr>
            <a:srgbClr val="C35EA4"/>
          </p15:clr>
        </p15:guide>
        <p15:guide id="18" pos="1360"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uble / Column / Light">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cxnSp>
        <p:nvCxnSpPr>
          <p:cNvPr id="4" name="Straight Connector 3">
            <a:extLst>
              <a:ext uri="{FF2B5EF4-FFF2-40B4-BE49-F238E27FC236}">
                <a16:creationId xmlns:a16="http://schemas.microsoft.com/office/drawing/2014/main" id="{07F01079-9486-1C02-1353-8C1E16BDE6F0}"/>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0">
            <a:extLst>
              <a:ext uri="{FF2B5EF4-FFF2-40B4-BE49-F238E27FC236}">
                <a16:creationId xmlns:a16="http://schemas.microsoft.com/office/drawing/2014/main" id="{C2F38E1C-3406-9AE3-5432-78F0BDF76117}"/>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5" name="Content Placeholder 13">
            <a:extLst>
              <a:ext uri="{FF2B5EF4-FFF2-40B4-BE49-F238E27FC236}">
                <a16:creationId xmlns:a16="http://schemas.microsoft.com/office/drawing/2014/main" id="{CFCCB2DB-476A-FC8D-4AF2-ADC10F4D7790}"/>
              </a:ext>
            </a:extLst>
          </p:cNvPr>
          <p:cNvSpPr>
            <a:spLocks noGrp="1"/>
          </p:cNvSpPr>
          <p:nvPr>
            <p:ph sz="quarter" idx="107"/>
          </p:nvPr>
        </p:nvSpPr>
        <p:spPr>
          <a:xfrm>
            <a:off x="407460" y="901698"/>
            <a:ext cx="5592233" cy="5363582"/>
          </a:xfrm>
          <a:prstGeom prst="rect">
            <a:avLst/>
          </a:prstGeom>
        </p:spPr>
        <p:txBody>
          <a:bodyPr/>
          <a:lstStyle>
            <a:lvl1pPr marL="0" indent="0">
              <a:buNone/>
              <a:defRPr sz="1200"/>
            </a:lvl1pPr>
          </a:lstStyle>
          <a:p>
            <a:pPr lvl="0"/>
            <a:r>
              <a:rPr lang="en-GB"/>
              <a:t>Click to edit Master text styles</a:t>
            </a:r>
          </a:p>
        </p:txBody>
      </p:sp>
      <p:sp>
        <p:nvSpPr>
          <p:cNvPr id="16" name="Content Placeholder 13">
            <a:extLst>
              <a:ext uri="{FF2B5EF4-FFF2-40B4-BE49-F238E27FC236}">
                <a16:creationId xmlns:a16="http://schemas.microsoft.com/office/drawing/2014/main" id="{A773DC76-FBEF-A608-40A8-D511CBAAD5A7}"/>
              </a:ext>
            </a:extLst>
          </p:cNvPr>
          <p:cNvSpPr>
            <a:spLocks noGrp="1"/>
          </p:cNvSpPr>
          <p:nvPr>
            <p:ph sz="quarter" idx="108"/>
          </p:nvPr>
        </p:nvSpPr>
        <p:spPr>
          <a:xfrm>
            <a:off x="6192310" y="901698"/>
            <a:ext cx="5591149" cy="5363582"/>
          </a:xfrm>
          <a:prstGeom prst="rect">
            <a:avLst/>
          </a:prstGeom>
        </p:spPr>
        <p:txBody>
          <a:bodyPr/>
          <a:lstStyle>
            <a:lvl1pPr marL="0" indent="0">
              <a:buNone/>
              <a:defRPr sz="1200"/>
            </a:lvl1pPr>
          </a:lstStyle>
          <a:p>
            <a:pPr lvl="0"/>
            <a:r>
              <a:rPr lang="en-GB"/>
              <a:t>Click to edit Master text styles</a:t>
            </a:r>
          </a:p>
        </p:txBody>
      </p:sp>
      <p:sp>
        <p:nvSpPr>
          <p:cNvPr id="6" name="Slide Number Placeholder 4">
            <a:extLst>
              <a:ext uri="{FF2B5EF4-FFF2-40B4-BE49-F238E27FC236}">
                <a16:creationId xmlns:a16="http://schemas.microsoft.com/office/drawing/2014/main" id="{3795A50E-CE90-1ACA-71D6-B00F03CE97AC}"/>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8" name="Symbol zastępczy stopki 1">
            <a:extLst>
              <a:ext uri="{FF2B5EF4-FFF2-40B4-BE49-F238E27FC236}">
                <a16:creationId xmlns:a16="http://schemas.microsoft.com/office/drawing/2014/main" id="{0BA67D9C-600F-7CA4-3398-BDD8846F145D}"/>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Tree>
    <p:extLst>
      <p:ext uri="{BB962C8B-B14F-4D97-AF65-F5344CB8AC3E}">
        <p14:creationId xmlns:p14="http://schemas.microsoft.com/office/powerpoint/2010/main" val="1670644579"/>
      </p:ext>
    </p:extLst>
  </p:cSld>
  <p:clrMapOvr>
    <a:masterClrMapping/>
  </p:clrMapOvr>
  <p:extLst>
    <p:ext uri="{DCECCB84-F9BA-43D5-87BE-67443E8EF086}">
      <p15:sldGuideLst xmlns:p15="http://schemas.microsoft.com/office/powerpoint/2012/main">
        <p15:guide id="1" orient="horz" pos="255" userDrawn="1">
          <p15:clr>
            <a:srgbClr val="A4A3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6" userDrawn="1">
          <p15:clr>
            <a:srgbClr val="A4A3A4"/>
          </p15:clr>
        </p15:guide>
        <p15:guide id="26" orient="horz" pos="4065" userDrawn="1">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uble / Column / Dark">
    <p:bg>
      <p:bgPr>
        <a:solidFill>
          <a:srgbClr val="130025"/>
        </a:solidFill>
        <a:effectLst/>
      </p:bgPr>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02976"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11" name="Text 0">
            <a:extLst>
              <a:ext uri="{FF2B5EF4-FFF2-40B4-BE49-F238E27FC236}">
                <a16:creationId xmlns:a16="http://schemas.microsoft.com/office/drawing/2014/main" id="{C2F38E1C-3406-9AE3-5432-78F0BDF76117}"/>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5" name="Straight Connector 4">
            <a:extLst>
              <a:ext uri="{FF2B5EF4-FFF2-40B4-BE49-F238E27FC236}">
                <a16:creationId xmlns:a16="http://schemas.microsoft.com/office/drawing/2014/main" id="{3B4245F1-BA18-7D2B-94BB-C588A6D0FB17}"/>
              </a:ext>
            </a:extLst>
          </p:cNvPr>
          <p:cNvCxnSpPr>
            <a:cxnSpLocks/>
          </p:cNvCxnSpPr>
          <p:nvPr userDrawn="1"/>
        </p:nvCxnSpPr>
        <p:spPr>
          <a:xfrm>
            <a:off x="406400" y="698500"/>
            <a:ext cx="11385549"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4">
            <a:extLst>
              <a:ext uri="{FF2B5EF4-FFF2-40B4-BE49-F238E27FC236}">
                <a16:creationId xmlns:a16="http://schemas.microsoft.com/office/drawing/2014/main" id="{93E7C5E6-36B8-6B7C-8881-8D72DE1F4B82}"/>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8" name="Symbol zastępczy stopki 1">
            <a:extLst>
              <a:ext uri="{FF2B5EF4-FFF2-40B4-BE49-F238E27FC236}">
                <a16:creationId xmlns:a16="http://schemas.microsoft.com/office/drawing/2014/main" id="{8DEFDD44-02E1-932C-5A44-BA166A6E0985}"/>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13" name="Content Placeholder 13">
            <a:extLst>
              <a:ext uri="{FF2B5EF4-FFF2-40B4-BE49-F238E27FC236}">
                <a16:creationId xmlns:a16="http://schemas.microsoft.com/office/drawing/2014/main" id="{F3FCCF91-7763-CA5A-58CE-5CADF2CAFD09}"/>
              </a:ext>
            </a:extLst>
          </p:cNvPr>
          <p:cNvSpPr>
            <a:spLocks noGrp="1"/>
          </p:cNvSpPr>
          <p:nvPr>
            <p:ph sz="quarter" idx="107"/>
          </p:nvPr>
        </p:nvSpPr>
        <p:spPr>
          <a:xfrm>
            <a:off x="407460" y="901698"/>
            <a:ext cx="5592233" cy="5363582"/>
          </a:xfrm>
          <a:prstGeom prst="rect">
            <a:avLst/>
          </a:prstGeom>
        </p:spPr>
        <p:txBody>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4" name="Content Placeholder 13">
            <a:extLst>
              <a:ext uri="{FF2B5EF4-FFF2-40B4-BE49-F238E27FC236}">
                <a16:creationId xmlns:a16="http://schemas.microsoft.com/office/drawing/2014/main" id="{02F9C0DF-1F5A-3C2C-EA83-19BCF50EC2D6}"/>
              </a:ext>
            </a:extLst>
          </p:cNvPr>
          <p:cNvSpPr>
            <a:spLocks noGrp="1"/>
          </p:cNvSpPr>
          <p:nvPr>
            <p:ph sz="quarter" idx="108"/>
          </p:nvPr>
        </p:nvSpPr>
        <p:spPr>
          <a:xfrm>
            <a:off x="6192310" y="901698"/>
            <a:ext cx="5591149" cy="5363582"/>
          </a:xfrm>
          <a:prstGeom prst="rect">
            <a:avLst/>
          </a:prstGeom>
        </p:spPr>
        <p:txBody>
          <a:bodyPr/>
          <a:lstStyle>
            <a:lvl1pPr marL="0" indent="0">
              <a:buNone/>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4" name="Xebia" descr="preencoded.png">
            <a:extLst>
              <a:ext uri="{FF2B5EF4-FFF2-40B4-BE49-F238E27FC236}">
                <a16:creationId xmlns:a16="http://schemas.microsoft.com/office/drawing/2014/main" id="{7BB3A0E8-1118-48C2-6FA9-CC562A5F6EB2}"/>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1118850" y="292103"/>
            <a:ext cx="673101" cy="215900"/>
          </a:xfrm>
          <a:prstGeom prst="rect">
            <a:avLst/>
          </a:prstGeom>
        </p:spPr>
      </p:pic>
    </p:spTree>
    <p:extLst>
      <p:ext uri="{BB962C8B-B14F-4D97-AF65-F5344CB8AC3E}">
        <p14:creationId xmlns:p14="http://schemas.microsoft.com/office/powerpoint/2010/main" val="3526116808"/>
      </p:ext>
    </p:extLst>
  </p:cSld>
  <p:clrMapOvr>
    <a:masterClrMapping/>
  </p:clrMapOvr>
  <p:extLst>
    <p:ext uri="{DCECCB84-F9BA-43D5-87BE-67443E8EF086}">
      <p15:sldGuideLst xmlns:p15="http://schemas.microsoft.com/office/powerpoint/2012/main">
        <p15:guide id="1" orient="horz" pos="255" userDrawn="1">
          <p15:clr>
            <a:srgbClr val="A4A3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6" userDrawn="1">
          <p15:clr>
            <a:srgbClr val="A4A3A4"/>
          </p15:clr>
        </p15:guide>
        <p15:guide id="26" orient="horz" pos="4065" userDrawn="1">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Moodboard">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cxnSp>
        <p:nvCxnSpPr>
          <p:cNvPr id="9" name="Straight Connector 8">
            <a:extLst>
              <a:ext uri="{FF2B5EF4-FFF2-40B4-BE49-F238E27FC236}">
                <a16:creationId xmlns:a16="http://schemas.microsoft.com/office/drawing/2014/main" id="{1205F564-4E22-BBF2-3E5F-D6ABED772D69}"/>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8">
            <a:extLst>
              <a:ext uri="{FF2B5EF4-FFF2-40B4-BE49-F238E27FC236}">
                <a16:creationId xmlns:a16="http://schemas.microsoft.com/office/drawing/2014/main" id="{BABB5B44-17C8-F379-CE17-D265307B23A2}"/>
              </a:ext>
            </a:extLst>
          </p:cNvPr>
          <p:cNvSpPr>
            <a:spLocks noGrp="1"/>
          </p:cNvSpPr>
          <p:nvPr>
            <p:ph type="pic" sz="quarter" idx="163"/>
          </p:nvPr>
        </p:nvSpPr>
        <p:spPr>
          <a:xfrm>
            <a:off x="5231344" y="1553496"/>
            <a:ext cx="2689225" cy="4755185"/>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4" name="Picture Placeholder 8">
            <a:extLst>
              <a:ext uri="{FF2B5EF4-FFF2-40B4-BE49-F238E27FC236}">
                <a16:creationId xmlns:a16="http://schemas.microsoft.com/office/drawing/2014/main" id="{F9944E99-B96E-EDAE-BE00-FB57067CCDBE}"/>
              </a:ext>
            </a:extLst>
          </p:cNvPr>
          <p:cNvSpPr>
            <a:spLocks noGrp="1"/>
          </p:cNvSpPr>
          <p:nvPr>
            <p:ph type="pic" sz="quarter" idx="164"/>
          </p:nvPr>
        </p:nvSpPr>
        <p:spPr>
          <a:xfrm>
            <a:off x="8111068" y="1553498"/>
            <a:ext cx="3668804" cy="204580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6" name="Picture Placeholder 8">
            <a:extLst>
              <a:ext uri="{FF2B5EF4-FFF2-40B4-BE49-F238E27FC236}">
                <a16:creationId xmlns:a16="http://schemas.microsoft.com/office/drawing/2014/main" id="{43EBEA5B-57BF-DC8E-9A94-E4FE3D631706}"/>
              </a:ext>
            </a:extLst>
          </p:cNvPr>
          <p:cNvSpPr>
            <a:spLocks noGrp="1"/>
          </p:cNvSpPr>
          <p:nvPr>
            <p:ph type="pic" sz="quarter" idx="165"/>
          </p:nvPr>
        </p:nvSpPr>
        <p:spPr>
          <a:xfrm>
            <a:off x="8111069" y="3784849"/>
            <a:ext cx="3668805" cy="252383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6" name="Picture Placeholder 8">
            <a:extLst>
              <a:ext uri="{FF2B5EF4-FFF2-40B4-BE49-F238E27FC236}">
                <a16:creationId xmlns:a16="http://schemas.microsoft.com/office/drawing/2014/main" id="{6081832B-2D62-894A-0D7B-10ECD32DC045}"/>
              </a:ext>
            </a:extLst>
          </p:cNvPr>
          <p:cNvSpPr>
            <a:spLocks noGrp="1"/>
          </p:cNvSpPr>
          <p:nvPr>
            <p:ph type="pic" sz="quarter" idx="166"/>
          </p:nvPr>
        </p:nvSpPr>
        <p:spPr>
          <a:xfrm>
            <a:off x="2351618" y="1553498"/>
            <a:ext cx="2688167" cy="204580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7" name="Picture Placeholder 8">
            <a:extLst>
              <a:ext uri="{FF2B5EF4-FFF2-40B4-BE49-F238E27FC236}">
                <a16:creationId xmlns:a16="http://schemas.microsoft.com/office/drawing/2014/main" id="{B018DCD4-5C8B-4FB0-FC30-F44E86EDFACD}"/>
              </a:ext>
            </a:extLst>
          </p:cNvPr>
          <p:cNvSpPr>
            <a:spLocks noGrp="1"/>
          </p:cNvSpPr>
          <p:nvPr>
            <p:ph type="pic" sz="quarter" idx="167"/>
          </p:nvPr>
        </p:nvSpPr>
        <p:spPr>
          <a:xfrm>
            <a:off x="412130" y="3784849"/>
            <a:ext cx="4627655" cy="252383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8" name="Picture Placeholder 8">
            <a:extLst>
              <a:ext uri="{FF2B5EF4-FFF2-40B4-BE49-F238E27FC236}">
                <a16:creationId xmlns:a16="http://schemas.microsoft.com/office/drawing/2014/main" id="{61BCE4B8-088D-BFD4-F93D-0DD121AAA970}"/>
              </a:ext>
            </a:extLst>
          </p:cNvPr>
          <p:cNvSpPr>
            <a:spLocks noGrp="1"/>
          </p:cNvSpPr>
          <p:nvPr>
            <p:ph type="pic" sz="quarter" idx="168"/>
          </p:nvPr>
        </p:nvSpPr>
        <p:spPr>
          <a:xfrm>
            <a:off x="412129" y="1553498"/>
            <a:ext cx="1747931" cy="204580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4" name="Slide Number Placeholder 4">
            <a:extLst>
              <a:ext uri="{FF2B5EF4-FFF2-40B4-BE49-F238E27FC236}">
                <a16:creationId xmlns:a16="http://schemas.microsoft.com/office/drawing/2014/main" id="{9BA9528C-8526-C5CC-72AA-322B25A289F2}"/>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3" name="Symbol zastępczy stopki 1">
            <a:extLst>
              <a:ext uri="{FF2B5EF4-FFF2-40B4-BE49-F238E27FC236}">
                <a16:creationId xmlns:a16="http://schemas.microsoft.com/office/drawing/2014/main" id="{EFA1A340-04EC-99F6-508C-C00BDA19C84D}"/>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18" name="Text 0">
            <a:extLst>
              <a:ext uri="{FF2B5EF4-FFF2-40B4-BE49-F238E27FC236}">
                <a16:creationId xmlns:a16="http://schemas.microsoft.com/office/drawing/2014/main" id="{BFA7F85D-4233-F494-7130-9D6B5C3DB911}"/>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1" name="Title 9">
            <a:extLst>
              <a:ext uri="{FF2B5EF4-FFF2-40B4-BE49-F238E27FC236}">
                <a16:creationId xmlns:a16="http://schemas.microsoft.com/office/drawing/2014/main" id="{7F7DEC98-AAF1-A951-3D8E-2591E779B6ED}"/>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4022535744"/>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5" pos="257" userDrawn="1">
          <p15:clr>
            <a:srgbClr val="A4A3A4"/>
          </p15:clr>
        </p15:guide>
        <p15:guide id="26" orient="horz" pos="4065" userDrawn="1">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odboard">
    <p:bg>
      <p:bgPr>
        <a:solidFill>
          <a:srgbClr val="130025"/>
        </a:solidFill>
        <a:effectLst/>
      </p:bgPr>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5" name="Picture Placeholder 8">
            <a:extLst>
              <a:ext uri="{FF2B5EF4-FFF2-40B4-BE49-F238E27FC236}">
                <a16:creationId xmlns:a16="http://schemas.microsoft.com/office/drawing/2014/main" id="{BABB5B44-17C8-F379-CE17-D265307B23A2}"/>
              </a:ext>
            </a:extLst>
          </p:cNvPr>
          <p:cNvSpPr>
            <a:spLocks noGrp="1"/>
          </p:cNvSpPr>
          <p:nvPr>
            <p:ph type="pic" sz="quarter" idx="163"/>
          </p:nvPr>
        </p:nvSpPr>
        <p:spPr>
          <a:xfrm>
            <a:off x="5231344" y="1553496"/>
            <a:ext cx="2689225" cy="4755185"/>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4" name="Picture Placeholder 8">
            <a:extLst>
              <a:ext uri="{FF2B5EF4-FFF2-40B4-BE49-F238E27FC236}">
                <a16:creationId xmlns:a16="http://schemas.microsoft.com/office/drawing/2014/main" id="{F9944E99-B96E-EDAE-BE00-FB57067CCDBE}"/>
              </a:ext>
            </a:extLst>
          </p:cNvPr>
          <p:cNvSpPr>
            <a:spLocks noGrp="1"/>
          </p:cNvSpPr>
          <p:nvPr>
            <p:ph type="pic" sz="quarter" idx="164"/>
          </p:nvPr>
        </p:nvSpPr>
        <p:spPr>
          <a:xfrm>
            <a:off x="8111068" y="1553498"/>
            <a:ext cx="3668804" cy="204580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6" name="Picture Placeholder 8">
            <a:extLst>
              <a:ext uri="{FF2B5EF4-FFF2-40B4-BE49-F238E27FC236}">
                <a16:creationId xmlns:a16="http://schemas.microsoft.com/office/drawing/2014/main" id="{43EBEA5B-57BF-DC8E-9A94-E4FE3D631706}"/>
              </a:ext>
            </a:extLst>
          </p:cNvPr>
          <p:cNvSpPr>
            <a:spLocks noGrp="1"/>
          </p:cNvSpPr>
          <p:nvPr>
            <p:ph type="pic" sz="quarter" idx="165"/>
          </p:nvPr>
        </p:nvSpPr>
        <p:spPr>
          <a:xfrm>
            <a:off x="8111069" y="3784849"/>
            <a:ext cx="3668805" cy="252383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6" name="Picture Placeholder 8">
            <a:extLst>
              <a:ext uri="{FF2B5EF4-FFF2-40B4-BE49-F238E27FC236}">
                <a16:creationId xmlns:a16="http://schemas.microsoft.com/office/drawing/2014/main" id="{6081832B-2D62-894A-0D7B-10ECD32DC045}"/>
              </a:ext>
            </a:extLst>
          </p:cNvPr>
          <p:cNvSpPr>
            <a:spLocks noGrp="1"/>
          </p:cNvSpPr>
          <p:nvPr>
            <p:ph type="pic" sz="quarter" idx="166"/>
          </p:nvPr>
        </p:nvSpPr>
        <p:spPr>
          <a:xfrm>
            <a:off x="2351618" y="1553498"/>
            <a:ext cx="2688167" cy="204580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7" name="Picture Placeholder 8">
            <a:extLst>
              <a:ext uri="{FF2B5EF4-FFF2-40B4-BE49-F238E27FC236}">
                <a16:creationId xmlns:a16="http://schemas.microsoft.com/office/drawing/2014/main" id="{B018DCD4-5C8B-4FB0-FC30-F44E86EDFACD}"/>
              </a:ext>
            </a:extLst>
          </p:cNvPr>
          <p:cNvSpPr>
            <a:spLocks noGrp="1"/>
          </p:cNvSpPr>
          <p:nvPr>
            <p:ph type="pic" sz="quarter" idx="167"/>
          </p:nvPr>
        </p:nvSpPr>
        <p:spPr>
          <a:xfrm>
            <a:off x="412130" y="3784849"/>
            <a:ext cx="4627655" cy="252383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8" name="Picture Placeholder 8">
            <a:extLst>
              <a:ext uri="{FF2B5EF4-FFF2-40B4-BE49-F238E27FC236}">
                <a16:creationId xmlns:a16="http://schemas.microsoft.com/office/drawing/2014/main" id="{61BCE4B8-088D-BFD4-F93D-0DD121AAA970}"/>
              </a:ext>
            </a:extLst>
          </p:cNvPr>
          <p:cNvSpPr>
            <a:spLocks noGrp="1"/>
          </p:cNvSpPr>
          <p:nvPr>
            <p:ph type="pic" sz="quarter" idx="168"/>
          </p:nvPr>
        </p:nvSpPr>
        <p:spPr>
          <a:xfrm>
            <a:off x="412129" y="1553498"/>
            <a:ext cx="1747931" cy="204580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4" name="Slide Number Placeholder 4">
            <a:extLst>
              <a:ext uri="{FF2B5EF4-FFF2-40B4-BE49-F238E27FC236}">
                <a16:creationId xmlns:a16="http://schemas.microsoft.com/office/drawing/2014/main" id="{9BA9528C-8526-C5CC-72AA-322B25A289F2}"/>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13" name="Symbol zastępczy stopki 1">
            <a:extLst>
              <a:ext uri="{FF2B5EF4-FFF2-40B4-BE49-F238E27FC236}">
                <a16:creationId xmlns:a16="http://schemas.microsoft.com/office/drawing/2014/main" id="{EFA1A340-04EC-99F6-508C-C00BDA19C84D}"/>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18" name="Text 0">
            <a:extLst>
              <a:ext uri="{FF2B5EF4-FFF2-40B4-BE49-F238E27FC236}">
                <a16:creationId xmlns:a16="http://schemas.microsoft.com/office/drawing/2014/main" id="{BFA7F85D-4233-F494-7130-9D6B5C3DB911}"/>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11" name="Straight Connector 10">
            <a:extLst>
              <a:ext uri="{FF2B5EF4-FFF2-40B4-BE49-F238E27FC236}">
                <a16:creationId xmlns:a16="http://schemas.microsoft.com/office/drawing/2014/main" id="{95C33079-6F95-AC75-B6F3-FAC3BBA95E68}"/>
              </a:ext>
            </a:extLst>
          </p:cNvPr>
          <p:cNvCxnSpPr/>
          <p:nvPr userDrawn="1"/>
        </p:nvCxnSpPr>
        <p:spPr>
          <a:xfrm>
            <a:off x="350268" y="698500"/>
            <a:ext cx="11441683"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9" name="Title 9">
            <a:extLst>
              <a:ext uri="{FF2B5EF4-FFF2-40B4-BE49-F238E27FC236}">
                <a16:creationId xmlns:a16="http://schemas.microsoft.com/office/drawing/2014/main" id="{BA154CB1-D15A-54AF-8EC8-93ED5737F3E8}"/>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solidFill>
                  <a:schemeClr val="bg1"/>
                </a:solidFill>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2692031977"/>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5" pos="257" userDrawn="1">
          <p15:clr>
            <a:srgbClr val="A4A3A4"/>
          </p15:clr>
        </p15:guide>
        <p15:guide id="26" orient="horz" pos="4065" userDrawn="1">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Moodboard">
    <p:bg>
      <p:bgPr>
        <a:solidFill>
          <a:srgbClr val="E3E3E7"/>
        </a:solidFill>
        <a:effectLst/>
      </p:bgPr>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cxnSp>
        <p:nvCxnSpPr>
          <p:cNvPr id="9" name="Straight Connector 8">
            <a:extLst>
              <a:ext uri="{FF2B5EF4-FFF2-40B4-BE49-F238E27FC236}">
                <a16:creationId xmlns:a16="http://schemas.microsoft.com/office/drawing/2014/main" id="{1205F564-4E22-BBF2-3E5F-D6ABED772D69}"/>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8">
            <a:extLst>
              <a:ext uri="{FF2B5EF4-FFF2-40B4-BE49-F238E27FC236}">
                <a16:creationId xmlns:a16="http://schemas.microsoft.com/office/drawing/2014/main" id="{BABB5B44-17C8-F379-CE17-D265307B23A2}"/>
              </a:ext>
            </a:extLst>
          </p:cNvPr>
          <p:cNvSpPr>
            <a:spLocks noGrp="1"/>
          </p:cNvSpPr>
          <p:nvPr>
            <p:ph type="pic" sz="quarter" idx="163"/>
          </p:nvPr>
        </p:nvSpPr>
        <p:spPr>
          <a:xfrm>
            <a:off x="5231344" y="1553496"/>
            <a:ext cx="2689225" cy="4755185"/>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4" name="Picture Placeholder 8">
            <a:extLst>
              <a:ext uri="{FF2B5EF4-FFF2-40B4-BE49-F238E27FC236}">
                <a16:creationId xmlns:a16="http://schemas.microsoft.com/office/drawing/2014/main" id="{F9944E99-B96E-EDAE-BE00-FB57067CCDBE}"/>
              </a:ext>
            </a:extLst>
          </p:cNvPr>
          <p:cNvSpPr>
            <a:spLocks noGrp="1"/>
          </p:cNvSpPr>
          <p:nvPr>
            <p:ph type="pic" sz="quarter" idx="164"/>
          </p:nvPr>
        </p:nvSpPr>
        <p:spPr>
          <a:xfrm>
            <a:off x="8111068" y="1553498"/>
            <a:ext cx="3668804" cy="204580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6" name="Picture Placeholder 8">
            <a:extLst>
              <a:ext uri="{FF2B5EF4-FFF2-40B4-BE49-F238E27FC236}">
                <a16:creationId xmlns:a16="http://schemas.microsoft.com/office/drawing/2014/main" id="{43EBEA5B-57BF-DC8E-9A94-E4FE3D631706}"/>
              </a:ext>
            </a:extLst>
          </p:cNvPr>
          <p:cNvSpPr>
            <a:spLocks noGrp="1"/>
          </p:cNvSpPr>
          <p:nvPr>
            <p:ph type="pic" sz="quarter" idx="165"/>
          </p:nvPr>
        </p:nvSpPr>
        <p:spPr>
          <a:xfrm>
            <a:off x="8111069" y="3784849"/>
            <a:ext cx="3668805" cy="252383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6" name="Picture Placeholder 8">
            <a:extLst>
              <a:ext uri="{FF2B5EF4-FFF2-40B4-BE49-F238E27FC236}">
                <a16:creationId xmlns:a16="http://schemas.microsoft.com/office/drawing/2014/main" id="{6081832B-2D62-894A-0D7B-10ECD32DC045}"/>
              </a:ext>
            </a:extLst>
          </p:cNvPr>
          <p:cNvSpPr>
            <a:spLocks noGrp="1"/>
          </p:cNvSpPr>
          <p:nvPr>
            <p:ph type="pic" sz="quarter" idx="166"/>
          </p:nvPr>
        </p:nvSpPr>
        <p:spPr>
          <a:xfrm>
            <a:off x="2351618" y="1553498"/>
            <a:ext cx="2688167" cy="204580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7" name="Picture Placeholder 8">
            <a:extLst>
              <a:ext uri="{FF2B5EF4-FFF2-40B4-BE49-F238E27FC236}">
                <a16:creationId xmlns:a16="http://schemas.microsoft.com/office/drawing/2014/main" id="{B018DCD4-5C8B-4FB0-FC30-F44E86EDFACD}"/>
              </a:ext>
            </a:extLst>
          </p:cNvPr>
          <p:cNvSpPr>
            <a:spLocks noGrp="1"/>
          </p:cNvSpPr>
          <p:nvPr>
            <p:ph type="pic" sz="quarter" idx="167"/>
          </p:nvPr>
        </p:nvSpPr>
        <p:spPr>
          <a:xfrm>
            <a:off x="412130" y="3784849"/>
            <a:ext cx="4627655" cy="252383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8" name="Picture Placeholder 8">
            <a:extLst>
              <a:ext uri="{FF2B5EF4-FFF2-40B4-BE49-F238E27FC236}">
                <a16:creationId xmlns:a16="http://schemas.microsoft.com/office/drawing/2014/main" id="{61BCE4B8-088D-BFD4-F93D-0DD121AAA970}"/>
              </a:ext>
            </a:extLst>
          </p:cNvPr>
          <p:cNvSpPr>
            <a:spLocks noGrp="1"/>
          </p:cNvSpPr>
          <p:nvPr>
            <p:ph type="pic" sz="quarter" idx="168"/>
          </p:nvPr>
        </p:nvSpPr>
        <p:spPr>
          <a:xfrm>
            <a:off x="412129" y="1553498"/>
            <a:ext cx="1747931" cy="2045807"/>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4" name="Slide Number Placeholder 4">
            <a:extLst>
              <a:ext uri="{FF2B5EF4-FFF2-40B4-BE49-F238E27FC236}">
                <a16:creationId xmlns:a16="http://schemas.microsoft.com/office/drawing/2014/main" id="{9BA9528C-8526-C5CC-72AA-322B25A289F2}"/>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3" name="Symbol zastępczy stopki 1">
            <a:extLst>
              <a:ext uri="{FF2B5EF4-FFF2-40B4-BE49-F238E27FC236}">
                <a16:creationId xmlns:a16="http://schemas.microsoft.com/office/drawing/2014/main" id="{EFA1A340-04EC-99F6-508C-C00BDA19C84D}"/>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18" name="Text 0">
            <a:extLst>
              <a:ext uri="{FF2B5EF4-FFF2-40B4-BE49-F238E27FC236}">
                <a16:creationId xmlns:a16="http://schemas.microsoft.com/office/drawing/2014/main" id="{BFA7F85D-4233-F494-7130-9D6B5C3DB911}"/>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1" name="Title 9">
            <a:extLst>
              <a:ext uri="{FF2B5EF4-FFF2-40B4-BE49-F238E27FC236}">
                <a16:creationId xmlns:a16="http://schemas.microsoft.com/office/drawing/2014/main" id="{F05CCA84-0A60-A1F3-7EAD-F0D236922F27}"/>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1895697836"/>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8" pos="1361" userDrawn="1">
          <p15:clr>
            <a:srgbClr val="C35EA4"/>
          </p15:clr>
        </p15:guide>
        <p15:guide id="19" pos="6319"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5" pos="257" userDrawn="1">
          <p15:clr>
            <a:srgbClr val="A4A3A4"/>
          </p15:clr>
        </p15:guide>
        <p15:guide id="26" orient="horz" pos="4065"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rd / 3 Column / Light">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12" name="Text Placeholder 2">
            <a:extLst>
              <a:ext uri="{FF2B5EF4-FFF2-40B4-BE49-F238E27FC236}">
                <a16:creationId xmlns:a16="http://schemas.microsoft.com/office/drawing/2014/main" id="{9B33D7DC-83DF-D47B-8807-2637F1FEB2E0}"/>
              </a:ext>
            </a:extLst>
          </p:cNvPr>
          <p:cNvSpPr>
            <a:spLocks noGrp="1"/>
          </p:cNvSpPr>
          <p:nvPr>
            <p:ph type="body" sz="quarter" idx="141"/>
          </p:nvPr>
        </p:nvSpPr>
        <p:spPr>
          <a:xfrm>
            <a:off x="406402" y="4790652"/>
            <a:ext cx="3673473" cy="184666"/>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21" name="Text Placeholder 2">
            <a:extLst>
              <a:ext uri="{FF2B5EF4-FFF2-40B4-BE49-F238E27FC236}">
                <a16:creationId xmlns:a16="http://schemas.microsoft.com/office/drawing/2014/main" id="{D558A9A9-81B0-22B1-4701-0722A2FCF145}"/>
              </a:ext>
            </a:extLst>
          </p:cNvPr>
          <p:cNvSpPr>
            <a:spLocks noGrp="1"/>
          </p:cNvSpPr>
          <p:nvPr>
            <p:ph type="body" sz="quarter" idx="147"/>
          </p:nvPr>
        </p:nvSpPr>
        <p:spPr>
          <a:xfrm>
            <a:off x="4271434" y="4790652"/>
            <a:ext cx="3649133" cy="184666"/>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25" name="Text Placeholder 2">
            <a:extLst>
              <a:ext uri="{FF2B5EF4-FFF2-40B4-BE49-F238E27FC236}">
                <a16:creationId xmlns:a16="http://schemas.microsoft.com/office/drawing/2014/main" id="{527B427F-381B-4CFF-0A75-AC981B518181}"/>
              </a:ext>
            </a:extLst>
          </p:cNvPr>
          <p:cNvSpPr>
            <a:spLocks noGrp="1"/>
          </p:cNvSpPr>
          <p:nvPr>
            <p:ph type="body" sz="quarter" idx="151"/>
          </p:nvPr>
        </p:nvSpPr>
        <p:spPr>
          <a:xfrm>
            <a:off x="8128002" y="4790652"/>
            <a:ext cx="3656541" cy="184666"/>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10" name="Picture Placeholder 8">
            <a:extLst>
              <a:ext uri="{FF2B5EF4-FFF2-40B4-BE49-F238E27FC236}">
                <a16:creationId xmlns:a16="http://schemas.microsoft.com/office/drawing/2014/main" id="{7B54AEEE-5A19-B4E0-C9DB-03C133C37664}"/>
              </a:ext>
            </a:extLst>
          </p:cNvPr>
          <p:cNvSpPr>
            <a:spLocks noGrp="1"/>
          </p:cNvSpPr>
          <p:nvPr>
            <p:ph type="pic" sz="quarter" idx="164"/>
          </p:nvPr>
        </p:nvSpPr>
        <p:spPr>
          <a:xfrm>
            <a:off x="406401" y="1871651"/>
            <a:ext cx="3673475" cy="2712509"/>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3" name="Picture Placeholder 8">
            <a:extLst>
              <a:ext uri="{FF2B5EF4-FFF2-40B4-BE49-F238E27FC236}">
                <a16:creationId xmlns:a16="http://schemas.microsoft.com/office/drawing/2014/main" id="{22B6F796-5A7B-6318-918D-EA680E7085D6}"/>
              </a:ext>
            </a:extLst>
          </p:cNvPr>
          <p:cNvSpPr>
            <a:spLocks noGrp="1"/>
          </p:cNvSpPr>
          <p:nvPr>
            <p:ph type="pic" sz="quarter" idx="166"/>
          </p:nvPr>
        </p:nvSpPr>
        <p:spPr>
          <a:xfrm>
            <a:off x="4271434" y="1871651"/>
            <a:ext cx="3649133" cy="2712509"/>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8" name="Picture Placeholder 8">
            <a:extLst>
              <a:ext uri="{FF2B5EF4-FFF2-40B4-BE49-F238E27FC236}">
                <a16:creationId xmlns:a16="http://schemas.microsoft.com/office/drawing/2014/main" id="{5251DF77-DDB5-D0B2-2309-315B2D1B07A4}"/>
              </a:ext>
            </a:extLst>
          </p:cNvPr>
          <p:cNvSpPr>
            <a:spLocks noGrp="1"/>
          </p:cNvSpPr>
          <p:nvPr>
            <p:ph type="pic" sz="quarter" idx="167"/>
          </p:nvPr>
        </p:nvSpPr>
        <p:spPr>
          <a:xfrm>
            <a:off x="8112127" y="1871651"/>
            <a:ext cx="3680883" cy="2712509"/>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cxnSp>
        <p:nvCxnSpPr>
          <p:cNvPr id="19" name="Straight Connector 18">
            <a:extLst>
              <a:ext uri="{FF2B5EF4-FFF2-40B4-BE49-F238E27FC236}">
                <a16:creationId xmlns:a16="http://schemas.microsoft.com/office/drawing/2014/main" id="{191C106C-83E4-8E01-E4CE-576AF78E051A}"/>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4">
            <a:extLst>
              <a:ext uri="{FF2B5EF4-FFF2-40B4-BE49-F238E27FC236}">
                <a16:creationId xmlns:a16="http://schemas.microsoft.com/office/drawing/2014/main" id="{737CCAC0-AEB9-6C09-3E76-66BBC47CA012}"/>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1" name="Symbol zastępczy stopki 1">
            <a:extLst>
              <a:ext uri="{FF2B5EF4-FFF2-40B4-BE49-F238E27FC236}">
                <a16:creationId xmlns:a16="http://schemas.microsoft.com/office/drawing/2014/main" id="{97C7E99E-C4D0-42B4-AC5C-4E3B0EBA5095}"/>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14" name="Text 0">
            <a:extLst>
              <a:ext uri="{FF2B5EF4-FFF2-40B4-BE49-F238E27FC236}">
                <a16:creationId xmlns:a16="http://schemas.microsoft.com/office/drawing/2014/main" id="{49078B91-61BC-0F6D-956E-8B33DB749669}"/>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4" name="Title 9">
            <a:extLst>
              <a:ext uri="{FF2B5EF4-FFF2-40B4-BE49-F238E27FC236}">
                <a16:creationId xmlns:a16="http://schemas.microsoft.com/office/drawing/2014/main" id="{3FC8E598-03CA-2B44-E5B4-5F2FF7572094}"/>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3460568303"/>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4" pos="3779"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0" pos="2570"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7" pos="1481"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White">
    <p:bg>
      <p:bgPr>
        <a:solidFill>
          <a:srgbClr val="FFFFFF"/>
        </a:solidFill>
        <a:effectLst/>
      </p:bgPr>
    </p:bg>
    <p:spTree>
      <p:nvGrpSpPr>
        <p:cNvPr id="1" name=""/>
        <p:cNvGrpSpPr/>
        <p:nvPr/>
      </p:nvGrpSpPr>
      <p:grpSpPr>
        <a:xfrm>
          <a:off x="0" y="0"/>
          <a:ext cx="0" cy="0"/>
          <a:chOff x="0" y="0"/>
          <a:chExt cx="0" cy="0"/>
        </a:xfrm>
      </p:grpSpPr>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41" name="Straight Connector 140">
            <a:extLst>
              <a:ext uri="{FF2B5EF4-FFF2-40B4-BE49-F238E27FC236}">
                <a16:creationId xmlns:a16="http://schemas.microsoft.com/office/drawing/2014/main" id="{BA2C4591-EAE8-5F38-8D57-8D069553CBC7}"/>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4">
            <a:extLst>
              <a:ext uri="{FF2B5EF4-FFF2-40B4-BE49-F238E27FC236}">
                <a16:creationId xmlns:a16="http://schemas.microsoft.com/office/drawing/2014/main" id="{022DD7D2-2E6F-65F9-2D7E-EF0C1A6F1EEA}"/>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4" name="Title 9">
            <a:extLst>
              <a:ext uri="{FF2B5EF4-FFF2-40B4-BE49-F238E27FC236}">
                <a16:creationId xmlns:a16="http://schemas.microsoft.com/office/drawing/2014/main" id="{C7CD3809-B795-A666-BD74-62300D64F047}"/>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
        <p:nvSpPr>
          <p:cNvPr id="10" name="Symbol zastępczy stopki 1">
            <a:extLst>
              <a:ext uri="{FF2B5EF4-FFF2-40B4-BE49-F238E27FC236}">
                <a16:creationId xmlns:a16="http://schemas.microsoft.com/office/drawing/2014/main" id="{6EFA064F-CFBB-09FE-B82B-164C527D7720}"/>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6" name="Text 0">
            <a:extLst>
              <a:ext uri="{FF2B5EF4-FFF2-40B4-BE49-F238E27FC236}">
                <a16:creationId xmlns:a16="http://schemas.microsoft.com/office/drawing/2014/main" id="{EF0B911F-1E8D-8D8E-57E9-1BC18C354D50}"/>
              </a:ext>
            </a:extLst>
          </p:cNvPr>
          <p:cNvSpPr>
            <a:spLocks noGrp="1"/>
          </p:cNvSpPr>
          <p:nvPr>
            <p:ph type="body" idx="106" hasCustomPrompt="1"/>
          </p:nvPr>
        </p:nvSpPr>
        <p:spPr>
          <a:xfrm>
            <a:off x="406400" y="408055"/>
            <a:ext cx="7513108" cy="232628"/>
          </a:xfrm>
          <a:prstGeom prst="rect">
            <a:avLst/>
          </a:prstGeom>
          <a:noFill/>
          <a:ln/>
        </p:spPr>
        <p:txBody>
          <a:bodyPr wrap="square" lIns="0" tIns="0" rIns="0" bIns="0" rtlCol="0" anchor="t">
            <a:spAutoFit/>
          </a:bodyPr>
          <a:lstStyle>
            <a:lvl1pPr marL="0" indent="0" algn="l">
              <a:lnSpc>
                <a:spcPct val="1000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Tree>
    <p:extLst>
      <p:ext uri="{BB962C8B-B14F-4D97-AF65-F5344CB8AC3E}">
        <p14:creationId xmlns:p14="http://schemas.microsoft.com/office/powerpoint/2010/main" val="40670949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rd / 4 Column / Light">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12" name="Text Placeholder 2">
            <a:extLst>
              <a:ext uri="{FF2B5EF4-FFF2-40B4-BE49-F238E27FC236}">
                <a16:creationId xmlns:a16="http://schemas.microsoft.com/office/drawing/2014/main" id="{9B33D7DC-83DF-D47B-8807-2637F1FEB2E0}"/>
              </a:ext>
            </a:extLst>
          </p:cNvPr>
          <p:cNvSpPr>
            <a:spLocks noGrp="1"/>
          </p:cNvSpPr>
          <p:nvPr>
            <p:ph type="body" sz="quarter" idx="141" hasCustomPrompt="1"/>
          </p:nvPr>
        </p:nvSpPr>
        <p:spPr>
          <a:xfrm>
            <a:off x="406402" y="4550018"/>
            <a:ext cx="2713565" cy="1065934"/>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lnSpc>
                <a:spcPct val="100000"/>
              </a:lnSpc>
              <a:buFontTx/>
              <a:buNone/>
              <a:defRPr sz="1200">
                <a:solidFill>
                  <a:schemeClr val="tx1"/>
                </a:solidFill>
              </a:defRPr>
            </a:lvl2pPr>
            <a:lvl3pPr marL="609660" indent="0">
              <a:lnSpc>
                <a:spcPct val="100000"/>
              </a:lnSpc>
              <a:buFontTx/>
              <a:buNone/>
              <a:defRPr sz="1200">
                <a:solidFill>
                  <a:schemeClr val="tx1"/>
                </a:solidFill>
              </a:defRPr>
            </a:lvl3pPr>
            <a:lvl4pPr marL="914492" indent="0">
              <a:lnSpc>
                <a:spcPct val="100000"/>
              </a:lnSpc>
              <a:buFontTx/>
              <a:buNone/>
              <a:defRPr sz="1200">
                <a:solidFill>
                  <a:schemeClr val="tx1"/>
                </a:solidFill>
              </a:defRPr>
            </a:lvl4pPr>
            <a:lvl5pPr marL="1219322" indent="0">
              <a:lnSpc>
                <a:spcPct val="100000"/>
              </a:lnSpc>
              <a:buFontTx/>
              <a:buNone/>
              <a:defRPr sz="12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D558A9A9-81B0-22B1-4701-0722A2FCF145}"/>
              </a:ext>
            </a:extLst>
          </p:cNvPr>
          <p:cNvSpPr>
            <a:spLocks noGrp="1"/>
          </p:cNvSpPr>
          <p:nvPr>
            <p:ph type="body" sz="quarter" idx="147" hasCustomPrompt="1"/>
          </p:nvPr>
        </p:nvSpPr>
        <p:spPr>
          <a:xfrm>
            <a:off x="3327402" y="4550020"/>
            <a:ext cx="2672291" cy="1077219"/>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lnSpc>
                <a:spcPct val="100000"/>
              </a:lnSpc>
              <a:buFontTx/>
              <a:buNone/>
              <a:defRPr sz="1200">
                <a:solidFill>
                  <a:schemeClr val="tx1"/>
                </a:solidFill>
              </a:defRPr>
            </a:lvl2pPr>
            <a:lvl3pPr marL="609660" indent="0">
              <a:lnSpc>
                <a:spcPct val="100000"/>
              </a:lnSpc>
              <a:buFontTx/>
              <a:buNone/>
              <a:defRPr sz="1200">
                <a:solidFill>
                  <a:schemeClr val="tx1"/>
                </a:solidFill>
              </a:defRPr>
            </a:lvl3pPr>
            <a:lvl4pPr marL="914492" indent="0">
              <a:lnSpc>
                <a:spcPct val="100000"/>
              </a:lnSpc>
              <a:buFontTx/>
              <a:buNone/>
              <a:defRPr sz="1200">
                <a:solidFill>
                  <a:schemeClr val="tx1"/>
                </a:solidFill>
              </a:defRPr>
            </a:lvl4pPr>
            <a:lvl5pPr marL="1219322" indent="0">
              <a:lnSpc>
                <a:spcPct val="100000"/>
              </a:lnSpc>
              <a:buFontTx/>
              <a:buNone/>
              <a:defRPr sz="12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2">
            <a:extLst>
              <a:ext uri="{FF2B5EF4-FFF2-40B4-BE49-F238E27FC236}">
                <a16:creationId xmlns:a16="http://schemas.microsoft.com/office/drawing/2014/main" id="{C8CBBA99-920D-2DF1-F37F-DA3D25C4218C}"/>
              </a:ext>
            </a:extLst>
          </p:cNvPr>
          <p:cNvSpPr>
            <a:spLocks noGrp="1"/>
          </p:cNvSpPr>
          <p:nvPr>
            <p:ph type="body" sz="quarter" idx="149" hasCustomPrompt="1"/>
          </p:nvPr>
        </p:nvSpPr>
        <p:spPr>
          <a:xfrm>
            <a:off x="6210302" y="4550018"/>
            <a:ext cx="2672291" cy="1065934"/>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lnSpc>
                <a:spcPct val="100000"/>
              </a:lnSpc>
              <a:buFontTx/>
              <a:buNone/>
              <a:defRPr sz="1200">
                <a:solidFill>
                  <a:schemeClr val="tx1"/>
                </a:solidFill>
              </a:defRPr>
            </a:lvl2pPr>
            <a:lvl3pPr marL="609660" indent="0">
              <a:lnSpc>
                <a:spcPct val="100000"/>
              </a:lnSpc>
              <a:buFontTx/>
              <a:buNone/>
              <a:defRPr sz="1200">
                <a:solidFill>
                  <a:schemeClr val="tx1"/>
                </a:solidFill>
              </a:defRPr>
            </a:lvl3pPr>
            <a:lvl4pPr marL="914492" indent="0">
              <a:lnSpc>
                <a:spcPct val="100000"/>
              </a:lnSpc>
              <a:buFontTx/>
              <a:buNone/>
              <a:defRPr sz="1200">
                <a:solidFill>
                  <a:schemeClr val="tx1"/>
                </a:solidFill>
              </a:defRPr>
            </a:lvl4pPr>
            <a:lvl5pPr marL="1219322" indent="0">
              <a:lnSpc>
                <a:spcPct val="100000"/>
              </a:lnSpc>
              <a:buFontTx/>
              <a:buNone/>
              <a:defRPr sz="12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
            <a:extLst>
              <a:ext uri="{FF2B5EF4-FFF2-40B4-BE49-F238E27FC236}">
                <a16:creationId xmlns:a16="http://schemas.microsoft.com/office/drawing/2014/main" id="{527B427F-381B-4CFF-0A75-AC981B518181}"/>
              </a:ext>
            </a:extLst>
          </p:cNvPr>
          <p:cNvSpPr>
            <a:spLocks noGrp="1"/>
          </p:cNvSpPr>
          <p:nvPr>
            <p:ph type="body" sz="quarter" idx="151" hasCustomPrompt="1"/>
          </p:nvPr>
        </p:nvSpPr>
        <p:spPr>
          <a:xfrm>
            <a:off x="9080501" y="4550020"/>
            <a:ext cx="2711449" cy="1077219"/>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lnSpc>
                <a:spcPct val="100000"/>
              </a:lnSpc>
              <a:buFontTx/>
              <a:buNone/>
              <a:defRPr sz="1200">
                <a:solidFill>
                  <a:schemeClr val="tx1"/>
                </a:solidFill>
              </a:defRPr>
            </a:lvl2pPr>
            <a:lvl3pPr marL="609660" indent="0">
              <a:lnSpc>
                <a:spcPct val="100000"/>
              </a:lnSpc>
              <a:buFontTx/>
              <a:buNone/>
              <a:defRPr sz="1200">
                <a:solidFill>
                  <a:schemeClr val="tx1"/>
                </a:solidFill>
              </a:defRPr>
            </a:lvl3pPr>
            <a:lvl4pPr marL="914492" indent="0">
              <a:lnSpc>
                <a:spcPct val="100000"/>
              </a:lnSpc>
              <a:buFontTx/>
              <a:buNone/>
              <a:defRPr sz="1200">
                <a:solidFill>
                  <a:schemeClr val="tx1"/>
                </a:solidFill>
              </a:defRPr>
            </a:lvl4pPr>
            <a:lvl5pPr marL="1219322" indent="0">
              <a:lnSpc>
                <a:spcPct val="100000"/>
              </a:lnSpc>
              <a:buFontTx/>
              <a:buNone/>
              <a:defRPr sz="12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7B54AEEE-5A19-B4E0-C9DB-03C133C37664}"/>
              </a:ext>
            </a:extLst>
          </p:cNvPr>
          <p:cNvSpPr>
            <a:spLocks noGrp="1"/>
          </p:cNvSpPr>
          <p:nvPr>
            <p:ph type="pic" sz="quarter" idx="164"/>
          </p:nvPr>
        </p:nvSpPr>
        <p:spPr>
          <a:xfrm>
            <a:off x="406400" y="1631017"/>
            <a:ext cx="2712508" cy="2712509"/>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1" name="Picture Placeholder 8">
            <a:extLst>
              <a:ext uri="{FF2B5EF4-FFF2-40B4-BE49-F238E27FC236}">
                <a16:creationId xmlns:a16="http://schemas.microsoft.com/office/drawing/2014/main" id="{ED4E187C-5B52-F8FA-9335-79093E4E7234}"/>
              </a:ext>
            </a:extLst>
          </p:cNvPr>
          <p:cNvSpPr>
            <a:spLocks noGrp="1"/>
          </p:cNvSpPr>
          <p:nvPr>
            <p:ph type="pic" sz="quarter" idx="165"/>
          </p:nvPr>
        </p:nvSpPr>
        <p:spPr>
          <a:xfrm>
            <a:off x="3311526" y="1631017"/>
            <a:ext cx="2688167" cy="2712509"/>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3" name="Picture Placeholder 8">
            <a:extLst>
              <a:ext uri="{FF2B5EF4-FFF2-40B4-BE49-F238E27FC236}">
                <a16:creationId xmlns:a16="http://schemas.microsoft.com/office/drawing/2014/main" id="{22B6F796-5A7B-6318-918D-EA680E7085D6}"/>
              </a:ext>
            </a:extLst>
          </p:cNvPr>
          <p:cNvSpPr>
            <a:spLocks noGrp="1"/>
          </p:cNvSpPr>
          <p:nvPr>
            <p:ph type="pic" sz="quarter" idx="166"/>
          </p:nvPr>
        </p:nvSpPr>
        <p:spPr>
          <a:xfrm>
            <a:off x="6210302" y="1631017"/>
            <a:ext cx="2672291" cy="2712509"/>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sp>
        <p:nvSpPr>
          <p:cNvPr id="18" name="Picture Placeholder 8">
            <a:extLst>
              <a:ext uri="{FF2B5EF4-FFF2-40B4-BE49-F238E27FC236}">
                <a16:creationId xmlns:a16="http://schemas.microsoft.com/office/drawing/2014/main" id="{5251DF77-DDB5-D0B2-2309-315B2D1B07A4}"/>
              </a:ext>
            </a:extLst>
          </p:cNvPr>
          <p:cNvSpPr>
            <a:spLocks noGrp="1"/>
          </p:cNvSpPr>
          <p:nvPr>
            <p:ph type="pic" sz="quarter" idx="167"/>
          </p:nvPr>
        </p:nvSpPr>
        <p:spPr>
          <a:xfrm>
            <a:off x="9080501" y="1631017"/>
            <a:ext cx="2712508" cy="2712509"/>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defRPr lang="en-US" sz="800"/>
            </a:lvl1pPr>
          </a:lstStyle>
          <a:p>
            <a:pPr marL="0" lvl="0" indent="0">
              <a:buNone/>
            </a:pPr>
            <a:r>
              <a:rPr lang="en-GB"/>
              <a:t>Click icon to add picture</a:t>
            </a:r>
            <a:endParaRPr lang="en-US"/>
          </a:p>
        </p:txBody>
      </p:sp>
      <p:cxnSp>
        <p:nvCxnSpPr>
          <p:cNvPr id="19" name="Straight Connector 18">
            <a:extLst>
              <a:ext uri="{FF2B5EF4-FFF2-40B4-BE49-F238E27FC236}">
                <a16:creationId xmlns:a16="http://schemas.microsoft.com/office/drawing/2014/main" id="{191C106C-83E4-8E01-E4CE-576AF78E051A}"/>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4">
            <a:extLst>
              <a:ext uri="{FF2B5EF4-FFF2-40B4-BE49-F238E27FC236}">
                <a16:creationId xmlns:a16="http://schemas.microsoft.com/office/drawing/2014/main" id="{CBAF9F65-44AD-34A2-9315-9115F4C856CC}"/>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4" name="Symbol zastępczy stopki 1">
            <a:extLst>
              <a:ext uri="{FF2B5EF4-FFF2-40B4-BE49-F238E27FC236}">
                <a16:creationId xmlns:a16="http://schemas.microsoft.com/office/drawing/2014/main" id="{2F0547A1-3B70-B7FA-20A4-5CC65C6BA782}"/>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15" name="Text 0">
            <a:extLst>
              <a:ext uri="{FF2B5EF4-FFF2-40B4-BE49-F238E27FC236}">
                <a16:creationId xmlns:a16="http://schemas.microsoft.com/office/drawing/2014/main" id="{E3B20858-6020-0476-3412-24FC75DC91F7}"/>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4" name="Title 9">
            <a:extLst>
              <a:ext uri="{FF2B5EF4-FFF2-40B4-BE49-F238E27FC236}">
                <a16:creationId xmlns:a16="http://schemas.microsoft.com/office/drawing/2014/main" id="{1D98A1A0-4DED-CE48-915E-455402B0D9AA}"/>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1244307162"/>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0" pos="2570"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7" pos="1481"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rd / 6 Column / Light">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31" name="Text Placeholder 2">
            <a:extLst>
              <a:ext uri="{FF2B5EF4-FFF2-40B4-BE49-F238E27FC236}">
                <a16:creationId xmlns:a16="http://schemas.microsoft.com/office/drawing/2014/main" id="{ABED1AAA-49FA-0912-4A23-FE7B6F3D5054}"/>
              </a:ext>
            </a:extLst>
          </p:cNvPr>
          <p:cNvSpPr>
            <a:spLocks noGrp="1"/>
          </p:cNvSpPr>
          <p:nvPr>
            <p:ph type="body" sz="quarter" idx="141"/>
          </p:nvPr>
        </p:nvSpPr>
        <p:spPr>
          <a:xfrm>
            <a:off x="406403" y="3585754"/>
            <a:ext cx="1753657" cy="369332"/>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38" name="Text Placeholder 2">
            <a:extLst>
              <a:ext uri="{FF2B5EF4-FFF2-40B4-BE49-F238E27FC236}">
                <a16:creationId xmlns:a16="http://schemas.microsoft.com/office/drawing/2014/main" id="{6C9B4A54-DCE7-7DA8-2185-680B4F38168C}"/>
              </a:ext>
            </a:extLst>
          </p:cNvPr>
          <p:cNvSpPr>
            <a:spLocks noGrp="1"/>
          </p:cNvSpPr>
          <p:nvPr>
            <p:ph type="body" sz="quarter" idx="148"/>
          </p:nvPr>
        </p:nvSpPr>
        <p:spPr>
          <a:xfrm>
            <a:off x="2351618" y="3585754"/>
            <a:ext cx="1735111" cy="369332"/>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39" name="Text Placeholder 2">
            <a:extLst>
              <a:ext uri="{FF2B5EF4-FFF2-40B4-BE49-F238E27FC236}">
                <a16:creationId xmlns:a16="http://schemas.microsoft.com/office/drawing/2014/main" id="{0F5D5D33-654C-8514-0015-93235C26A696}"/>
              </a:ext>
            </a:extLst>
          </p:cNvPr>
          <p:cNvSpPr>
            <a:spLocks noGrp="1"/>
          </p:cNvSpPr>
          <p:nvPr>
            <p:ph type="body" sz="quarter" idx="149"/>
          </p:nvPr>
        </p:nvSpPr>
        <p:spPr>
          <a:xfrm>
            <a:off x="4278285" y="3585754"/>
            <a:ext cx="1723636" cy="369332"/>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40" name="Text Placeholder 2">
            <a:extLst>
              <a:ext uri="{FF2B5EF4-FFF2-40B4-BE49-F238E27FC236}">
                <a16:creationId xmlns:a16="http://schemas.microsoft.com/office/drawing/2014/main" id="{A12954A1-8736-EC71-7EBA-AF4FCB54FC42}"/>
              </a:ext>
            </a:extLst>
          </p:cNvPr>
          <p:cNvSpPr>
            <a:spLocks noGrp="1"/>
          </p:cNvSpPr>
          <p:nvPr>
            <p:ph type="body" sz="quarter" idx="150"/>
          </p:nvPr>
        </p:nvSpPr>
        <p:spPr>
          <a:xfrm>
            <a:off x="6182004" y="3585754"/>
            <a:ext cx="1735111" cy="369332"/>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41" name="Text Placeholder 2">
            <a:extLst>
              <a:ext uri="{FF2B5EF4-FFF2-40B4-BE49-F238E27FC236}">
                <a16:creationId xmlns:a16="http://schemas.microsoft.com/office/drawing/2014/main" id="{AF27E60A-D1A3-AAA2-BB4D-C8B75EB24D17}"/>
              </a:ext>
            </a:extLst>
          </p:cNvPr>
          <p:cNvSpPr>
            <a:spLocks noGrp="1"/>
          </p:cNvSpPr>
          <p:nvPr>
            <p:ph type="body" sz="quarter" idx="151"/>
          </p:nvPr>
        </p:nvSpPr>
        <p:spPr>
          <a:xfrm>
            <a:off x="8112126" y="3585754"/>
            <a:ext cx="1720182" cy="369332"/>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42" name="Text Placeholder 2">
            <a:extLst>
              <a:ext uri="{FF2B5EF4-FFF2-40B4-BE49-F238E27FC236}">
                <a16:creationId xmlns:a16="http://schemas.microsoft.com/office/drawing/2014/main" id="{136C1E47-4125-C7C9-5BD7-69CE1F2E8986}"/>
              </a:ext>
            </a:extLst>
          </p:cNvPr>
          <p:cNvSpPr>
            <a:spLocks noGrp="1"/>
          </p:cNvSpPr>
          <p:nvPr>
            <p:ph type="body" sz="quarter" idx="152"/>
          </p:nvPr>
        </p:nvSpPr>
        <p:spPr>
          <a:xfrm>
            <a:off x="10031944" y="3585754"/>
            <a:ext cx="1760007" cy="369332"/>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lvl="0"/>
            <a:r>
              <a:rPr lang="en-GB"/>
              <a:t>Click to edit Master text styles</a:t>
            </a:r>
          </a:p>
        </p:txBody>
      </p:sp>
      <p:sp>
        <p:nvSpPr>
          <p:cNvPr id="8" name="Picture Placeholder 8">
            <a:extLst>
              <a:ext uri="{FF2B5EF4-FFF2-40B4-BE49-F238E27FC236}">
                <a16:creationId xmlns:a16="http://schemas.microsoft.com/office/drawing/2014/main" id="{38CD677B-12E4-2088-8CDB-0C30D7E25F9E}"/>
              </a:ext>
            </a:extLst>
          </p:cNvPr>
          <p:cNvSpPr>
            <a:spLocks noGrp="1"/>
          </p:cNvSpPr>
          <p:nvPr>
            <p:ph type="pic" sz="quarter" idx="169"/>
          </p:nvPr>
        </p:nvSpPr>
        <p:spPr>
          <a:xfrm>
            <a:off x="406400" y="1637593"/>
            <a:ext cx="1753659" cy="1765135"/>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lnSpc>
                <a:spcPct val="100000"/>
              </a:lnSpc>
              <a:defRPr lang="en-US" sz="800"/>
            </a:lvl1pPr>
          </a:lstStyle>
          <a:p>
            <a:pPr marL="0" lvl="0" indent="0">
              <a:buNone/>
            </a:pPr>
            <a:r>
              <a:rPr lang="en-GB"/>
              <a:t>Click icon to add picture</a:t>
            </a:r>
            <a:endParaRPr lang="en-US"/>
          </a:p>
        </p:txBody>
      </p:sp>
      <p:sp>
        <p:nvSpPr>
          <p:cNvPr id="10" name="Picture Placeholder 8">
            <a:extLst>
              <a:ext uri="{FF2B5EF4-FFF2-40B4-BE49-F238E27FC236}">
                <a16:creationId xmlns:a16="http://schemas.microsoft.com/office/drawing/2014/main" id="{4CC981C2-2841-100B-7D66-AC08CD164DB0}"/>
              </a:ext>
            </a:extLst>
          </p:cNvPr>
          <p:cNvSpPr>
            <a:spLocks noGrp="1"/>
          </p:cNvSpPr>
          <p:nvPr>
            <p:ph type="pic" sz="quarter" idx="170"/>
          </p:nvPr>
        </p:nvSpPr>
        <p:spPr>
          <a:xfrm>
            <a:off x="2359694" y="1637593"/>
            <a:ext cx="1727035" cy="1765135"/>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lnSpc>
                <a:spcPct val="100000"/>
              </a:lnSpc>
              <a:defRPr lang="en-US" sz="800"/>
            </a:lvl1pPr>
          </a:lstStyle>
          <a:p>
            <a:pPr marL="0" lvl="0" indent="0">
              <a:buNone/>
            </a:pPr>
            <a:r>
              <a:rPr lang="en-GB"/>
              <a:t>Click icon to add picture</a:t>
            </a:r>
            <a:endParaRPr lang="en-US"/>
          </a:p>
        </p:txBody>
      </p:sp>
      <p:sp>
        <p:nvSpPr>
          <p:cNvPr id="12" name="Picture Placeholder 8">
            <a:extLst>
              <a:ext uri="{FF2B5EF4-FFF2-40B4-BE49-F238E27FC236}">
                <a16:creationId xmlns:a16="http://schemas.microsoft.com/office/drawing/2014/main" id="{740D393D-762C-1019-444C-1F7725E38AD6}"/>
              </a:ext>
            </a:extLst>
          </p:cNvPr>
          <p:cNvSpPr>
            <a:spLocks noGrp="1"/>
          </p:cNvSpPr>
          <p:nvPr>
            <p:ph type="pic" sz="quarter" idx="171"/>
          </p:nvPr>
        </p:nvSpPr>
        <p:spPr>
          <a:xfrm>
            <a:off x="4265642" y="1637593"/>
            <a:ext cx="1736279" cy="1765135"/>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lnSpc>
                <a:spcPct val="100000"/>
              </a:lnSpc>
              <a:defRPr lang="en-US" sz="800"/>
            </a:lvl1pPr>
          </a:lstStyle>
          <a:p>
            <a:pPr marL="0" lvl="0" indent="0">
              <a:buNone/>
            </a:pPr>
            <a:r>
              <a:rPr lang="en-GB"/>
              <a:t>Click icon to add picture</a:t>
            </a:r>
            <a:endParaRPr lang="en-US"/>
          </a:p>
        </p:txBody>
      </p:sp>
      <p:sp>
        <p:nvSpPr>
          <p:cNvPr id="14" name="Picture Placeholder 8">
            <a:extLst>
              <a:ext uri="{FF2B5EF4-FFF2-40B4-BE49-F238E27FC236}">
                <a16:creationId xmlns:a16="http://schemas.microsoft.com/office/drawing/2014/main" id="{3E61248C-F954-1B97-3325-3F92B8981237}"/>
              </a:ext>
            </a:extLst>
          </p:cNvPr>
          <p:cNvSpPr>
            <a:spLocks noGrp="1"/>
          </p:cNvSpPr>
          <p:nvPr>
            <p:ph type="pic" sz="quarter" idx="172"/>
          </p:nvPr>
        </p:nvSpPr>
        <p:spPr>
          <a:xfrm>
            <a:off x="6192310" y="1637593"/>
            <a:ext cx="1724805" cy="1765135"/>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lnSpc>
                <a:spcPct val="100000"/>
              </a:lnSpc>
              <a:defRPr lang="en-US" sz="800"/>
            </a:lvl1pPr>
          </a:lstStyle>
          <a:p>
            <a:pPr marL="0" lvl="0" indent="0">
              <a:buNone/>
            </a:pPr>
            <a:r>
              <a:rPr lang="en-GB"/>
              <a:t>Click icon to add picture</a:t>
            </a:r>
            <a:endParaRPr lang="en-US"/>
          </a:p>
        </p:txBody>
      </p:sp>
      <p:sp>
        <p:nvSpPr>
          <p:cNvPr id="16" name="Picture Placeholder 8">
            <a:extLst>
              <a:ext uri="{FF2B5EF4-FFF2-40B4-BE49-F238E27FC236}">
                <a16:creationId xmlns:a16="http://schemas.microsoft.com/office/drawing/2014/main" id="{6AA46A34-454B-1424-6346-B50ECF254928}"/>
              </a:ext>
            </a:extLst>
          </p:cNvPr>
          <p:cNvSpPr>
            <a:spLocks noGrp="1"/>
          </p:cNvSpPr>
          <p:nvPr>
            <p:ph type="pic" sz="quarter" idx="173"/>
          </p:nvPr>
        </p:nvSpPr>
        <p:spPr>
          <a:xfrm>
            <a:off x="8112126" y="1637593"/>
            <a:ext cx="1720182" cy="1765135"/>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lnSpc>
                <a:spcPct val="100000"/>
              </a:lnSpc>
              <a:defRPr lang="en-US" sz="800"/>
            </a:lvl1pPr>
          </a:lstStyle>
          <a:p>
            <a:pPr marL="0" lvl="0" indent="0">
              <a:buNone/>
            </a:pPr>
            <a:r>
              <a:rPr lang="en-GB"/>
              <a:t>Click icon to add picture</a:t>
            </a:r>
            <a:endParaRPr lang="en-US"/>
          </a:p>
        </p:txBody>
      </p:sp>
      <p:sp>
        <p:nvSpPr>
          <p:cNvPr id="18" name="Picture Placeholder 8">
            <a:extLst>
              <a:ext uri="{FF2B5EF4-FFF2-40B4-BE49-F238E27FC236}">
                <a16:creationId xmlns:a16="http://schemas.microsoft.com/office/drawing/2014/main" id="{0B7386A2-AEA0-29D4-CACB-E36528AC316A}"/>
              </a:ext>
            </a:extLst>
          </p:cNvPr>
          <p:cNvSpPr>
            <a:spLocks noGrp="1"/>
          </p:cNvSpPr>
          <p:nvPr>
            <p:ph type="pic" sz="quarter" idx="174"/>
          </p:nvPr>
        </p:nvSpPr>
        <p:spPr>
          <a:xfrm>
            <a:off x="10031944" y="1637593"/>
            <a:ext cx="1760007" cy="1765135"/>
          </a:xfrm>
          <a:prstGeom prst="roundRect">
            <a:avLst>
              <a:gd name="adj" fmla="val 1472"/>
            </a:avLst>
          </a:prstGeom>
          <a:ln>
            <a:noFill/>
          </a:ln>
        </p:spPr>
        <p:style>
          <a:lnRef idx="2">
            <a:schemeClr val="dk1"/>
          </a:lnRef>
          <a:fillRef idx="1">
            <a:schemeClr val="lt1"/>
          </a:fillRef>
          <a:effectRef idx="0">
            <a:schemeClr val="dk1"/>
          </a:effectRef>
          <a:fontRef idx="minor">
            <a:schemeClr val="dk1"/>
          </a:fontRef>
        </p:style>
        <p:txBody>
          <a:bodyPr/>
          <a:lstStyle>
            <a:lvl1pPr>
              <a:lnSpc>
                <a:spcPct val="100000"/>
              </a:lnSpc>
              <a:defRPr lang="en-US" sz="800"/>
            </a:lvl1pPr>
          </a:lstStyle>
          <a:p>
            <a:pPr marL="0" lvl="0" indent="0">
              <a:buNone/>
            </a:pPr>
            <a:r>
              <a:rPr lang="en-GB"/>
              <a:t>Click icon to add picture</a:t>
            </a:r>
            <a:endParaRPr lang="en-US"/>
          </a:p>
        </p:txBody>
      </p:sp>
      <p:cxnSp>
        <p:nvCxnSpPr>
          <p:cNvPr id="19" name="Straight Connector 18">
            <a:extLst>
              <a:ext uri="{FF2B5EF4-FFF2-40B4-BE49-F238E27FC236}">
                <a16:creationId xmlns:a16="http://schemas.microsoft.com/office/drawing/2014/main" id="{B7BFD05E-60A5-5A98-96B9-4182DA0DEE85}"/>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Slide Number Placeholder 4">
            <a:extLst>
              <a:ext uri="{FF2B5EF4-FFF2-40B4-BE49-F238E27FC236}">
                <a16:creationId xmlns:a16="http://schemas.microsoft.com/office/drawing/2014/main" id="{E8749BAF-2F0C-1AC9-EA2B-761257DE146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7" name="Symbol zastępczy stopki 1">
            <a:extLst>
              <a:ext uri="{FF2B5EF4-FFF2-40B4-BE49-F238E27FC236}">
                <a16:creationId xmlns:a16="http://schemas.microsoft.com/office/drawing/2014/main" id="{B9895078-08E1-3BC8-E0A3-88FF8A0D391B}"/>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21" name="Text 0">
            <a:extLst>
              <a:ext uri="{FF2B5EF4-FFF2-40B4-BE49-F238E27FC236}">
                <a16:creationId xmlns:a16="http://schemas.microsoft.com/office/drawing/2014/main" id="{7B03419E-D82D-5DF2-9DEB-12EB6574E707}"/>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5" name="Title 9">
            <a:extLst>
              <a:ext uri="{FF2B5EF4-FFF2-40B4-BE49-F238E27FC236}">
                <a16:creationId xmlns:a16="http://schemas.microsoft.com/office/drawing/2014/main" id="{17B5C6E2-4F2E-DA4A-54D9-BA3CABE47A90}"/>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2724351229"/>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8" pos="2691" userDrawn="1">
          <p15:clr>
            <a:srgbClr val="C35EA4"/>
          </p15:clr>
        </p15:guide>
        <p15:guide id="9" pos="4989" userDrawn="1">
          <p15:clr>
            <a:srgbClr val="C35EA4"/>
          </p15:clr>
        </p15:guide>
        <p15:guide id="10" pos="2570"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7" pos="1481"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rd / Column 3 / Light">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cxnSp>
        <p:nvCxnSpPr>
          <p:cNvPr id="7" name="Straight Connector 6">
            <a:extLst>
              <a:ext uri="{FF2B5EF4-FFF2-40B4-BE49-F238E27FC236}">
                <a16:creationId xmlns:a16="http://schemas.microsoft.com/office/drawing/2014/main" id="{838B9FB7-B979-37D5-B23A-B79A2E2E2EBE}"/>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29F5E699-25AA-5F35-F3E9-8D255D167C93}"/>
              </a:ext>
            </a:extLst>
          </p:cNvPr>
          <p:cNvSpPr>
            <a:spLocks noGrp="1"/>
          </p:cNvSpPr>
          <p:nvPr>
            <p:ph type="body" sz="quarter" idx="144"/>
          </p:nvPr>
        </p:nvSpPr>
        <p:spPr>
          <a:xfrm>
            <a:off x="406399" y="1631017"/>
            <a:ext cx="3673476" cy="4123893"/>
          </a:xfrm>
          <a:prstGeom prst="roundRect">
            <a:avLst>
              <a:gd name="adj" fmla="val 2356"/>
            </a:avLst>
          </a:prstGeom>
          <a:solidFill>
            <a:srgbClr val="FBF8F8"/>
          </a:solidFill>
        </p:spPr>
        <p:txBody>
          <a:bodyPr lIns="274320" tIns="365760" rIns="0"/>
          <a:lstStyle>
            <a:lvl1pPr marL="0" indent="0">
              <a:buNone/>
              <a:defRPr sz="1600">
                <a:solidFill>
                  <a:schemeClr val="tx1"/>
                </a:solidFill>
                <a:latin typeface="+mj-lt"/>
              </a:defRPr>
            </a:lvl1pPr>
            <a:lvl2pPr>
              <a:defRPr sz="1600">
                <a:solidFill>
                  <a:schemeClr val="tx1"/>
                </a:solidFill>
              </a:defRPr>
            </a:lvl2pPr>
            <a:lvl3pPr>
              <a:defRPr sz="1333">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3" name="Slide Number Placeholder 4">
            <a:extLst>
              <a:ext uri="{FF2B5EF4-FFF2-40B4-BE49-F238E27FC236}">
                <a16:creationId xmlns:a16="http://schemas.microsoft.com/office/drawing/2014/main" id="{2AEC4F8D-A596-DB11-9728-0069291B8B9A}"/>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4" name="Symbol zastępczy stopki 1">
            <a:extLst>
              <a:ext uri="{FF2B5EF4-FFF2-40B4-BE49-F238E27FC236}">
                <a16:creationId xmlns:a16="http://schemas.microsoft.com/office/drawing/2014/main" id="{18D42807-48B3-CFE7-475C-CB528BC9DAE3}"/>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15" name="Text 0">
            <a:extLst>
              <a:ext uri="{FF2B5EF4-FFF2-40B4-BE49-F238E27FC236}">
                <a16:creationId xmlns:a16="http://schemas.microsoft.com/office/drawing/2014/main" id="{E79E8958-C9AC-2969-F9FA-0BAC031415A3}"/>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6" name="Text Placeholder 11">
            <a:extLst>
              <a:ext uri="{FF2B5EF4-FFF2-40B4-BE49-F238E27FC236}">
                <a16:creationId xmlns:a16="http://schemas.microsoft.com/office/drawing/2014/main" id="{F8DA5C0E-DE73-3A3B-CE56-AF555A6CE34E}"/>
              </a:ext>
            </a:extLst>
          </p:cNvPr>
          <p:cNvSpPr>
            <a:spLocks noGrp="1"/>
          </p:cNvSpPr>
          <p:nvPr>
            <p:ph type="body" sz="quarter" idx="145"/>
          </p:nvPr>
        </p:nvSpPr>
        <p:spPr>
          <a:xfrm>
            <a:off x="4271434" y="1631017"/>
            <a:ext cx="3645681" cy="4123893"/>
          </a:xfrm>
          <a:prstGeom prst="roundRect">
            <a:avLst>
              <a:gd name="adj" fmla="val 2356"/>
            </a:avLst>
          </a:prstGeom>
          <a:solidFill>
            <a:srgbClr val="FBF8F8"/>
          </a:solidFill>
        </p:spPr>
        <p:txBody>
          <a:bodyPr lIns="274320" tIns="365760" rIns="0"/>
          <a:lstStyle>
            <a:lvl1pPr marL="0" indent="0">
              <a:buNone/>
              <a:defRPr sz="1600">
                <a:solidFill>
                  <a:schemeClr val="tx1"/>
                </a:solidFill>
                <a:latin typeface="+mj-lt"/>
              </a:defRPr>
            </a:lvl1pPr>
            <a:lvl2pPr>
              <a:defRPr sz="1600">
                <a:solidFill>
                  <a:schemeClr val="tx1"/>
                </a:solidFill>
              </a:defRPr>
            </a:lvl2pPr>
            <a:lvl3pPr>
              <a:defRPr sz="1333">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7" name="Text Placeholder 11">
            <a:extLst>
              <a:ext uri="{FF2B5EF4-FFF2-40B4-BE49-F238E27FC236}">
                <a16:creationId xmlns:a16="http://schemas.microsoft.com/office/drawing/2014/main" id="{A1729861-B571-5452-2EA6-F98F35A0C944}"/>
              </a:ext>
            </a:extLst>
          </p:cNvPr>
          <p:cNvSpPr>
            <a:spLocks noGrp="1"/>
          </p:cNvSpPr>
          <p:nvPr>
            <p:ph type="body" sz="quarter" idx="146"/>
          </p:nvPr>
        </p:nvSpPr>
        <p:spPr>
          <a:xfrm>
            <a:off x="8108672" y="1631017"/>
            <a:ext cx="3675871" cy="4123893"/>
          </a:xfrm>
          <a:prstGeom prst="roundRect">
            <a:avLst>
              <a:gd name="adj" fmla="val 2356"/>
            </a:avLst>
          </a:prstGeom>
          <a:solidFill>
            <a:srgbClr val="FBF8F8"/>
          </a:solidFill>
        </p:spPr>
        <p:txBody>
          <a:bodyPr lIns="274320" tIns="365760" rIns="0"/>
          <a:lstStyle>
            <a:lvl1pPr marL="0" indent="0">
              <a:buNone/>
              <a:defRPr sz="1600">
                <a:solidFill>
                  <a:schemeClr val="tx1"/>
                </a:solidFill>
                <a:latin typeface="+mj-lt"/>
              </a:defRPr>
            </a:lvl1pPr>
            <a:lvl2pPr>
              <a:defRPr sz="1600">
                <a:solidFill>
                  <a:schemeClr val="tx1"/>
                </a:solidFill>
              </a:defRPr>
            </a:lvl2pPr>
            <a:lvl3pPr>
              <a:defRPr sz="1333">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4" name="Title 9">
            <a:extLst>
              <a:ext uri="{FF2B5EF4-FFF2-40B4-BE49-F238E27FC236}">
                <a16:creationId xmlns:a16="http://schemas.microsoft.com/office/drawing/2014/main" id="{B9E71DF5-670D-C94A-F577-4341DFEB5D61}"/>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1383587447"/>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0" pos="2570"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7" pos="1481"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rd / Column 2 / Light / Dark">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cxnSp>
        <p:nvCxnSpPr>
          <p:cNvPr id="7" name="Straight Connector 6">
            <a:extLst>
              <a:ext uri="{FF2B5EF4-FFF2-40B4-BE49-F238E27FC236}">
                <a16:creationId xmlns:a16="http://schemas.microsoft.com/office/drawing/2014/main" id="{EB5DF21C-94B9-5CDB-3496-249B25D64A27}"/>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9F89FAC1-4ADA-EF90-BF37-538B260D5A96}"/>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6" name="Symbol zastępczy stopki 1">
            <a:extLst>
              <a:ext uri="{FF2B5EF4-FFF2-40B4-BE49-F238E27FC236}">
                <a16:creationId xmlns:a16="http://schemas.microsoft.com/office/drawing/2014/main" id="{AD74046A-33EA-1D17-EFBC-AD91FA16F197}"/>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17" name="Text 0">
            <a:extLst>
              <a:ext uri="{FF2B5EF4-FFF2-40B4-BE49-F238E27FC236}">
                <a16:creationId xmlns:a16="http://schemas.microsoft.com/office/drawing/2014/main" id="{35FB8CC9-82CF-74C4-65A4-F0B235E29E9B}"/>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8" name="Text Placeholder 2">
            <a:extLst>
              <a:ext uri="{FF2B5EF4-FFF2-40B4-BE49-F238E27FC236}">
                <a16:creationId xmlns:a16="http://schemas.microsoft.com/office/drawing/2014/main" id="{13A78E69-CC67-B1DC-7D60-35B10A5B2E14}"/>
              </a:ext>
            </a:extLst>
          </p:cNvPr>
          <p:cNvSpPr>
            <a:spLocks noGrp="1" noChangeAspect="1"/>
          </p:cNvSpPr>
          <p:nvPr>
            <p:ph type="body" sz="quarter" idx="110"/>
          </p:nvPr>
        </p:nvSpPr>
        <p:spPr>
          <a:xfrm>
            <a:off x="431803" y="1390137"/>
            <a:ext cx="7488765" cy="184666"/>
          </a:xfrm>
          <a:prstGeom prst="rect">
            <a:avLst/>
          </a:prstGeom>
        </p:spPr>
        <p:txBody>
          <a:bodyPr wrap="square" lIns="0" tIns="0" rIns="0" bIns="0" anchor="t">
            <a:spAutoFit/>
          </a:bodyPr>
          <a:lstStyle>
            <a:lvl1pPr marL="0" indent="0">
              <a:lnSpc>
                <a:spcPct val="100000"/>
              </a:lnSpc>
              <a:spcBef>
                <a:spcPts val="933"/>
              </a:spcBef>
              <a:buFontTx/>
              <a:buNone/>
              <a:defRPr sz="1200">
                <a:solidFill>
                  <a:schemeClr val="tx1"/>
                </a:solidFill>
              </a:defRPr>
            </a:lvl1pPr>
            <a:lvl2pPr marL="304831" indent="0">
              <a:buFontTx/>
              <a:buNone/>
              <a:defRPr sz="1200">
                <a:solidFill>
                  <a:schemeClr val="tx1"/>
                </a:solidFill>
              </a:defRPr>
            </a:lvl2pPr>
            <a:lvl3pPr marL="609660" indent="0">
              <a:buFontTx/>
              <a:buNone/>
              <a:defRPr sz="1200">
                <a:solidFill>
                  <a:schemeClr val="tx1"/>
                </a:solidFill>
              </a:defRPr>
            </a:lvl3pPr>
            <a:lvl4pPr marL="914492" indent="0">
              <a:buFontTx/>
              <a:buNone/>
              <a:defRPr sz="1200">
                <a:solidFill>
                  <a:schemeClr val="tx1"/>
                </a:solidFill>
              </a:defRPr>
            </a:lvl4pPr>
            <a:lvl5pPr marL="1219322" indent="0">
              <a:buFontTx/>
              <a:buNone/>
              <a:defRPr sz="1200">
                <a:solidFill>
                  <a:schemeClr val="tx1"/>
                </a:solidFill>
              </a:defRPr>
            </a:lvl5pPr>
          </a:lstStyle>
          <a:p>
            <a:pPr marL="0" marR="0" lvl="0" indent="0" algn="l" defTabSz="609660" rtl="0" eaLnBrk="1" fontAlgn="auto" latinLnBrk="0" hangingPunct="1">
              <a:lnSpc>
                <a:spcPct val="100000"/>
              </a:lnSpc>
              <a:spcBef>
                <a:spcPts val="933"/>
              </a:spcBef>
              <a:spcAft>
                <a:spcPts val="0"/>
              </a:spcAft>
              <a:buClrTx/>
              <a:buSzTx/>
              <a:buFontTx/>
              <a:buNone/>
              <a:tabLst/>
              <a:defRPr/>
            </a:pPr>
            <a:r>
              <a:rPr lang="en-GB"/>
              <a:t>Click to edit Master text styles</a:t>
            </a:r>
          </a:p>
        </p:txBody>
      </p:sp>
      <p:sp>
        <p:nvSpPr>
          <p:cNvPr id="19" name="Text Placeholder 11">
            <a:extLst>
              <a:ext uri="{FF2B5EF4-FFF2-40B4-BE49-F238E27FC236}">
                <a16:creationId xmlns:a16="http://schemas.microsoft.com/office/drawing/2014/main" id="{1440F031-7FFB-034A-7BE1-C9682B7C910C}"/>
              </a:ext>
            </a:extLst>
          </p:cNvPr>
          <p:cNvSpPr>
            <a:spLocks noGrp="1"/>
          </p:cNvSpPr>
          <p:nvPr>
            <p:ph type="body" sz="quarter" idx="144"/>
          </p:nvPr>
        </p:nvSpPr>
        <p:spPr>
          <a:xfrm>
            <a:off x="406400" y="1869551"/>
            <a:ext cx="5593293" cy="4123893"/>
          </a:xfrm>
          <a:prstGeom prst="roundRect">
            <a:avLst>
              <a:gd name="adj" fmla="val 2356"/>
            </a:avLst>
          </a:prstGeom>
          <a:solidFill>
            <a:srgbClr val="FBF8F8"/>
          </a:solidFill>
        </p:spPr>
        <p:txBody>
          <a:bodyPr lIns="274320" tIns="365760" rIns="0"/>
          <a:lstStyle>
            <a:lvl1pPr marL="0" indent="0">
              <a:buNone/>
              <a:defRPr sz="1600">
                <a:solidFill>
                  <a:schemeClr val="tx1"/>
                </a:solidFill>
                <a:latin typeface="+mj-lt"/>
              </a:defRPr>
            </a:lvl1pPr>
            <a:lvl2pPr>
              <a:defRPr sz="1600">
                <a:solidFill>
                  <a:schemeClr val="tx1"/>
                </a:solidFill>
              </a:defRPr>
            </a:lvl2pPr>
            <a:lvl3pPr>
              <a:defRPr sz="1333">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20" name="Text Placeholder 11">
            <a:extLst>
              <a:ext uri="{FF2B5EF4-FFF2-40B4-BE49-F238E27FC236}">
                <a16:creationId xmlns:a16="http://schemas.microsoft.com/office/drawing/2014/main" id="{26291222-BBA9-2F76-25E8-EE134EA14ACF}"/>
              </a:ext>
            </a:extLst>
          </p:cNvPr>
          <p:cNvSpPr>
            <a:spLocks noGrp="1"/>
          </p:cNvSpPr>
          <p:nvPr>
            <p:ph type="body" sz="quarter" idx="145"/>
          </p:nvPr>
        </p:nvSpPr>
        <p:spPr>
          <a:xfrm>
            <a:off x="6198657" y="1866744"/>
            <a:ext cx="5593293" cy="4123893"/>
          </a:xfrm>
          <a:prstGeom prst="roundRect">
            <a:avLst>
              <a:gd name="adj" fmla="val 2356"/>
            </a:avLst>
          </a:prstGeom>
          <a:solidFill>
            <a:srgbClr val="130025"/>
          </a:solidFill>
        </p:spPr>
        <p:txBody>
          <a:bodyPr lIns="274320" tIns="365760" rIns="0"/>
          <a:lstStyle>
            <a:lvl1pPr marL="0" indent="0">
              <a:buNone/>
              <a:defRPr sz="1600">
                <a:solidFill>
                  <a:schemeClr val="bg1"/>
                </a:solidFill>
                <a:latin typeface="+mj-lt"/>
              </a:defRPr>
            </a:lvl1pPr>
            <a:lvl2pPr>
              <a:defRPr sz="1600">
                <a:solidFill>
                  <a:schemeClr val="bg1"/>
                </a:solidFill>
              </a:defRPr>
            </a:lvl2pPr>
            <a:lvl3pPr>
              <a:defRPr sz="1333">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4" name="Title 9">
            <a:extLst>
              <a:ext uri="{FF2B5EF4-FFF2-40B4-BE49-F238E27FC236}">
                <a16:creationId xmlns:a16="http://schemas.microsoft.com/office/drawing/2014/main" id="{3EC3A68B-612E-8A2C-6D21-65C7DF78DD39}"/>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1976450370"/>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0" pos="2570"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7" pos="1481"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rd / Column 4 / Light">
    <p:bg>
      <p:bgRef idx="1001">
        <a:schemeClr val="bg1"/>
      </p:bgRef>
    </p:bg>
    <p:spTree>
      <p:nvGrpSpPr>
        <p:cNvPr id="1" name=""/>
        <p:cNvGrpSpPr/>
        <p:nvPr/>
      </p:nvGrpSpPr>
      <p:grpSpPr>
        <a:xfrm>
          <a:off x="0" y="0"/>
          <a:ext cx="0" cy="0"/>
          <a:chOff x="0" y="0"/>
          <a:chExt cx="0" cy="0"/>
        </a:xfrm>
      </p:grpSpPr>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cxnSp>
        <p:nvCxnSpPr>
          <p:cNvPr id="11" name="Straight Connector 10">
            <a:extLst>
              <a:ext uri="{FF2B5EF4-FFF2-40B4-BE49-F238E27FC236}">
                <a16:creationId xmlns:a16="http://schemas.microsoft.com/office/drawing/2014/main" id="{8025A178-98CA-4826-14C8-7A3FC8794DA4}"/>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4">
            <a:extLst>
              <a:ext uri="{FF2B5EF4-FFF2-40B4-BE49-F238E27FC236}">
                <a16:creationId xmlns:a16="http://schemas.microsoft.com/office/drawing/2014/main" id="{F1933B19-7AA9-E8B7-EF07-031BA04E07DC}"/>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8" name="Symbol zastępczy stopki 1">
            <a:extLst>
              <a:ext uri="{FF2B5EF4-FFF2-40B4-BE49-F238E27FC236}">
                <a16:creationId xmlns:a16="http://schemas.microsoft.com/office/drawing/2014/main" id="{12CB0AF3-182C-9D01-D775-4BEDE261A420}"/>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10" name="Text 0">
            <a:extLst>
              <a:ext uri="{FF2B5EF4-FFF2-40B4-BE49-F238E27FC236}">
                <a16:creationId xmlns:a16="http://schemas.microsoft.com/office/drawing/2014/main" id="{54870FD5-B9F3-BF72-D764-1C4426BB45E5}"/>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13" name="Text Placeholder 11">
            <a:extLst>
              <a:ext uri="{FF2B5EF4-FFF2-40B4-BE49-F238E27FC236}">
                <a16:creationId xmlns:a16="http://schemas.microsoft.com/office/drawing/2014/main" id="{5781575A-BB57-5344-D1BC-DC61F39E8317}"/>
              </a:ext>
            </a:extLst>
          </p:cNvPr>
          <p:cNvSpPr>
            <a:spLocks noGrp="1"/>
          </p:cNvSpPr>
          <p:nvPr>
            <p:ph type="body" sz="quarter" idx="144"/>
          </p:nvPr>
        </p:nvSpPr>
        <p:spPr>
          <a:xfrm>
            <a:off x="406401" y="1631017"/>
            <a:ext cx="2713567" cy="4123893"/>
          </a:xfrm>
          <a:prstGeom prst="roundRect">
            <a:avLst>
              <a:gd name="adj" fmla="val 2356"/>
            </a:avLst>
          </a:prstGeom>
          <a:solidFill>
            <a:srgbClr val="FBF8F8"/>
          </a:solidFill>
        </p:spPr>
        <p:txBody>
          <a:bodyPr lIns="274320" tIns="365760" rIns="0"/>
          <a:lstStyle>
            <a:lvl1pPr marL="0" indent="0">
              <a:buNone/>
              <a:defRPr sz="1600">
                <a:solidFill>
                  <a:schemeClr val="tx1"/>
                </a:solidFill>
                <a:latin typeface="+mj-lt"/>
              </a:defRPr>
            </a:lvl1pPr>
            <a:lvl2pPr>
              <a:defRPr sz="1600">
                <a:solidFill>
                  <a:schemeClr val="tx1"/>
                </a:solidFill>
              </a:defRPr>
            </a:lvl2pPr>
            <a:lvl3pPr>
              <a:defRPr sz="1333">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4" name="Text Placeholder 11">
            <a:extLst>
              <a:ext uri="{FF2B5EF4-FFF2-40B4-BE49-F238E27FC236}">
                <a16:creationId xmlns:a16="http://schemas.microsoft.com/office/drawing/2014/main" id="{A42EAFE7-C183-80F5-2DD6-AED01DF3DDCC}"/>
              </a:ext>
            </a:extLst>
          </p:cNvPr>
          <p:cNvSpPr>
            <a:spLocks noGrp="1"/>
          </p:cNvSpPr>
          <p:nvPr>
            <p:ph type="body" sz="quarter" idx="145"/>
          </p:nvPr>
        </p:nvSpPr>
        <p:spPr>
          <a:xfrm>
            <a:off x="3311527" y="1631017"/>
            <a:ext cx="2688167" cy="4123893"/>
          </a:xfrm>
          <a:prstGeom prst="roundRect">
            <a:avLst>
              <a:gd name="adj" fmla="val 2356"/>
            </a:avLst>
          </a:prstGeom>
          <a:solidFill>
            <a:srgbClr val="FBF8F8"/>
          </a:solidFill>
        </p:spPr>
        <p:txBody>
          <a:bodyPr lIns="274320" tIns="365760" rIns="0"/>
          <a:lstStyle>
            <a:lvl1pPr marL="0" indent="0">
              <a:buNone/>
              <a:defRPr sz="1600">
                <a:solidFill>
                  <a:schemeClr val="tx1"/>
                </a:solidFill>
                <a:latin typeface="+mj-lt"/>
              </a:defRPr>
            </a:lvl1pPr>
            <a:lvl2pPr>
              <a:defRPr sz="1600">
                <a:solidFill>
                  <a:schemeClr val="tx1"/>
                </a:solidFill>
              </a:defRPr>
            </a:lvl2pPr>
            <a:lvl3pPr>
              <a:defRPr sz="1333">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5" name="Text Placeholder 11">
            <a:extLst>
              <a:ext uri="{FF2B5EF4-FFF2-40B4-BE49-F238E27FC236}">
                <a16:creationId xmlns:a16="http://schemas.microsoft.com/office/drawing/2014/main" id="{25B6A9AC-89B2-E0E0-288A-839A7A04B559}"/>
              </a:ext>
            </a:extLst>
          </p:cNvPr>
          <p:cNvSpPr>
            <a:spLocks noGrp="1"/>
          </p:cNvSpPr>
          <p:nvPr>
            <p:ph type="body" sz="quarter" idx="146"/>
          </p:nvPr>
        </p:nvSpPr>
        <p:spPr>
          <a:xfrm>
            <a:off x="6192310" y="1628210"/>
            <a:ext cx="2688167" cy="4123893"/>
          </a:xfrm>
          <a:prstGeom prst="roundRect">
            <a:avLst>
              <a:gd name="adj" fmla="val 2356"/>
            </a:avLst>
          </a:prstGeom>
          <a:solidFill>
            <a:srgbClr val="FBF8F8"/>
          </a:solidFill>
        </p:spPr>
        <p:txBody>
          <a:bodyPr lIns="274320" tIns="365760" rIns="0"/>
          <a:lstStyle>
            <a:lvl1pPr marL="0" indent="0">
              <a:buNone/>
              <a:defRPr sz="1600">
                <a:solidFill>
                  <a:schemeClr val="tx1"/>
                </a:solidFill>
                <a:latin typeface="+mj-lt"/>
              </a:defRPr>
            </a:lvl1pPr>
            <a:lvl2pPr>
              <a:defRPr sz="1600">
                <a:solidFill>
                  <a:schemeClr val="tx1"/>
                </a:solidFill>
              </a:defRPr>
            </a:lvl2pPr>
            <a:lvl3pPr>
              <a:defRPr sz="1333">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6" name="Text Placeholder 11">
            <a:extLst>
              <a:ext uri="{FF2B5EF4-FFF2-40B4-BE49-F238E27FC236}">
                <a16:creationId xmlns:a16="http://schemas.microsoft.com/office/drawing/2014/main" id="{E40FDFD9-4D04-612A-B228-880310D4BA7E}"/>
              </a:ext>
            </a:extLst>
          </p:cNvPr>
          <p:cNvSpPr>
            <a:spLocks noGrp="1"/>
          </p:cNvSpPr>
          <p:nvPr>
            <p:ph type="body" sz="quarter" idx="147"/>
          </p:nvPr>
        </p:nvSpPr>
        <p:spPr>
          <a:xfrm>
            <a:off x="9072035" y="1628210"/>
            <a:ext cx="2713569" cy="4123893"/>
          </a:xfrm>
          <a:prstGeom prst="roundRect">
            <a:avLst>
              <a:gd name="adj" fmla="val 2356"/>
            </a:avLst>
          </a:prstGeom>
          <a:solidFill>
            <a:srgbClr val="FBF8F8"/>
          </a:solidFill>
        </p:spPr>
        <p:txBody>
          <a:bodyPr lIns="274320" tIns="365760" rIns="0"/>
          <a:lstStyle>
            <a:lvl1pPr marL="0" indent="0">
              <a:buNone/>
              <a:defRPr sz="1600">
                <a:solidFill>
                  <a:schemeClr val="tx1"/>
                </a:solidFill>
                <a:latin typeface="+mj-lt"/>
              </a:defRPr>
            </a:lvl1pPr>
            <a:lvl2pPr>
              <a:defRPr sz="1600">
                <a:solidFill>
                  <a:schemeClr val="tx1"/>
                </a:solidFill>
              </a:defRPr>
            </a:lvl2pPr>
            <a:lvl3pPr>
              <a:defRPr sz="1333">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4" name="Title 9">
            <a:extLst>
              <a:ext uri="{FF2B5EF4-FFF2-40B4-BE49-F238E27FC236}">
                <a16:creationId xmlns:a16="http://schemas.microsoft.com/office/drawing/2014/main" id="{3A467302-5EE0-D2BC-3F4E-D8ED59E4F594}"/>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2965610973"/>
      </p:ext>
    </p:extLst>
  </p:cSld>
  <p:clrMapOvr>
    <a:masterClrMapping/>
  </p:clrMapOvr>
  <p:extLst>
    <p:ext uri="{DCECCB84-F9BA-43D5-87BE-67443E8EF086}">
      <p15:sldGuideLst xmlns:p15="http://schemas.microsoft.com/office/powerpoint/2012/main">
        <p15:guide id="1" orient="horz" pos="255" userDrawn="1">
          <p15:clr>
            <a:srgbClr val="A4A3A4"/>
          </p15:clr>
        </p15:guide>
        <p15:guide id="2" pos="4505" userDrawn="1">
          <p15:clr>
            <a:srgbClr val="C35EA4"/>
          </p15:clr>
        </p15:guide>
        <p15:guide id="3" pos="3901" userDrawn="1">
          <p15:clr>
            <a:srgbClr val="C35EA4"/>
          </p15:clr>
        </p15:guide>
        <p15:guide id="4" pos="3779" userDrawn="1">
          <p15:clr>
            <a:srgbClr val="C35EA4"/>
          </p15:clr>
        </p15:guide>
        <p15:guide id="5" pos="4384" userDrawn="1">
          <p15:clr>
            <a:srgbClr val="C35EA4"/>
          </p15:clr>
        </p15:guide>
        <p15:guide id="6" pos="3296" userDrawn="1">
          <p15:clr>
            <a:srgbClr val="C35EA4"/>
          </p15:clr>
        </p15:guide>
        <p15:guide id="7" pos="3175" userDrawn="1">
          <p15:clr>
            <a:srgbClr val="C35EA4"/>
          </p15:clr>
        </p15:guide>
        <p15:guide id="8" pos="2691" userDrawn="1">
          <p15:clr>
            <a:srgbClr val="C35EA4"/>
          </p15:clr>
        </p15:guide>
        <p15:guide id="9" pos="4989" userDrawn="1">
          <p15:clr>
            <a:srgbClr val="C35EA4"/>
          </p15:clr>
        </p15:guide>
        <p15:guide id="10" pos="2570" userDrawn="1">
          <p15:clr>
            <a:srgbClr val="C35EA4"/>
          </p15:clr>
        </p15:guide>
        <p15:guide id="11" pos="5110" userDrawn="1">
          <p15:clr>
            <a:srgbClr val="C35EA4"/>
          </p15:clr>
        </p15:guide>
        <p15:guide id="12" pos="5594" userDrawn="1">
          <p15:clr>
            <a:srgbClr val="C35EA4"/>
          </p15:clr>
        </p15:guide>
        <p15:guide id="13" pos="2086" userDrawn="1">
          <p15:clr>
            <a:srgbClr val="C35EA4"/>
          </p15:clr>
        </p15:guide>
        <p15:guide id="14" pos="1965" userDrawn="1">
          <p15:clr>
            <a:srgbClr val="C35EA4"/>
          </p15:clr>
        </p15:guide>
        <p15:guide id="15" pos="5715" userDrawn="1">
          <p15:clr>
            <a:srgbClr val="C35EA4"/>
          </p15:clr>
        </p15:guide>
        <p15:guide id="16" pos="6199" userDrawn="1">
          <p15:clr>
            <a:srgbClr val="C35EA4"/>
          </p15:clr>
        </p15:guide>
        <p15:guide id="17" pos="1481" userDrawn="1">
          <p15:clr>
            <a:srgbClr val="C35EA4"/>
          </p15:clr>
        </p15:guide>
        <p15:guide id="18" pos="1361" userDrawn="1">
          <p15:clr>
            <a:srgbClr val="C35EA4"/>
          </p15:clr>
        </p15:guide>
        <p15:guide id="19" pos="6319" userDrawn="1">
          <p15:clr>
            <a:srgbClr val="C35EA4"/>
          </p15:clr>
        </p15:guide>
        <p15:guide id="20" pos="6803" userDrawn="1">
          <p15:clr>
            <a:srgbClr val="C35EA4"/>
          </p15:clr>
        </p15:guide>
        <p15:guide id="21" pos="877" userDrawn="1">
          <p15:clr>
            <a:srgbClr val="C35EA4"/>
          </p15:clr>
        </p15:guide>
        <p15:guide id="22" pos="755" userDrawn="1">
          <p15:clr>
            <a:srgbClr val="C35EA4"/>
          </p15:clr>
        </p15:guide>
        <p15:guide id="23" pos="6925" userDrawn="1">
          <p15:clr>
            <a:srgbClr val="C35EA4"/>
          </p15:clr>
        </p15:guide>
        <p15:guide id="24" pos="7423" userDrawn="1">
          <p15:clr>
            <a:srgbClr val="A4A3A4"/>
          </p15:clr>
        </p15:guide>
        <p15:guide id="25" pos="257" userDrawn="1">
          <p15:clr>
            <a:srgbClr val="A4A3A4"/>
          </p15:clr>
        </p15:guide>
        <p15:guide id="26" orient="horz" pos="4065" userDrawn="1">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rgbClr val="FFFFFF"/>
        </a:solidFill>
        <a:effectLst/>
      </p:bgPr>
    </p:bg>
    <p:spTree>
      <p:nvGrpSpPr>
        <p:cNvPr id="1" name=""/>
        <p:cNvGrpSpPr/>
        <p:nvPr/>
      </p:nvGrpSpPr>
      <p:grpSpPr>
        <a:xfrm>
          <a:off x="0" y="0"/>
          <a:ext cx="0" cy="0"/>
          <a:chOff x="0" y="0"/>
          <a:chExt cx="0" cy="0"/>
        </a:xfrm>
      </p:grpSpPr>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41" name="Straight Connector 140">
            <a:extLst>
              <a:ext uri="{FF2B5EF4-FFF2-40B4-BE49-F238E27FC236}">
                <a16:creationId xmlns:a16="http://schemas.microsoft.com/office/drawing/2014/main" id="{BA2C4591-EAE8-5F38-8D57-8D069553CBC7}"/>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4">
            <a:extLst>
              <a:ext uri="{FF2B5EF4-FFF2-40B4-BE49-F238E27FC236}">
                <a16:creationId xmlns:a16="http://schemas.microsoft.com/office/drawing/2014/main" id="{68B03FB4-140A-4D5A-635B-E01C93D68058}"/>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8" name="Symbol zastępczy stopki 1">
            <a:extLst>
              <a:ext uri="{FF2B5EF4-FFF2-40B4-BE49-F238E27FC236}">
                <a16:creationId xmlns:a16="http://schemas.microsoft.com/office/drawing/2014/main" id="{094DDF56-CCE7-D92D-8600-CF67BFF1A579}"/>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11" name="Text 0">
            <a:extLst>
              <a:ext uri="{FF2B5EF4-FFF2-40B4-BE49-F238E27FC236}">
                <a16:creationId xmlns:a16="http://schemas.microsoft.com/office/drawing/2014/main" id="{200C484E-2717-FCCD-102F-0DD295A3E8EF}"/>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4" name="Text Placeholder 22">
            <a:extLst>
              <a:ext uri="{FF2B5EF4-FFF2-40B4-BE49-F238E27FC236}">
                <a16:creationId xmlns:a16="http://schemas.microsoft.com/office/drawing/2014/main" id="{4DD8291B-99FA-2509-2E92-4E05094A46BF}"/>
              </a:ext>
            </a:extLst>
          </p:cNvPr>
          <p:cNvSpPr>
            <a:spLocks noGrp="1"/>
          </p:cNvSpPr>
          <p:nvPr>
            <p:ph type="body" sz="quarter" idx="136" hasCustomPrompt="1"/>
          </p:nvPr>
        </p:nvSpPr>
        <p:spPr>
          <a:xfrm>
            <a:off x="3311526" y="1233245"/>
            <a:ext cx="8480423" cy="2154436"/>
          </a:xfrm>
          <a:prstGeom prst="rect">
            <a:avLst/>
          </a:prstGeom>
        </p:spPr>
        <p:txBody>
          <a:bodyPr wrap="square" lIns="0" tIns="0" rIns="0" bIns="0" anchor="b">
            <a:spAutoFit/>
          </a:bodyPr>
          <a:lstStyle>
            <a:lvl1pPr marL="0" indent="0">
              <a:lnSpc>
                <a:spcPct val="100000"/>
              </a:lnSpc>
              <a:buNone/>
              <a:defRPr sz="2800">
                <a:solidFill>
                  <a:schemeClr val="tx1"/>
                </a:solidFill>
                <a:latin typeface="+mj-lt"/>
              </a:defRPr>
            </a:lvl1pPr>
          </a:lstStyle>
          <a:p>
            <a:pPr lvl="0"/>
            <a:r>
              <a:rPr lang="en-US"/>
              <a:t>Xebia is a pioneering Software Engineering and IT consultancy company, transforming and executing at the intersection of Domain and Technology to create digital leaders for our people, clients, partners, and communities</a:t>
            </a:r>
          </a:p>
        </p:txBody>
      </p:sp>
      <p:sp>
        <p:nvSpPr>
          <p:cNvPr id="5" name="Picture Placeholder 13">
            <a:extLst>
              <a:ext uri="{FF2B5EF4-FFF2-40B4-BE49-F238E27FC236}">
                <a16:creationId xmlns:a16="http://schemas.microsoft.com/office/drawing/2014/main" id="{3953204C-087F-D9B8-C5B9-2A5D81042900}"/>
              </a:ext>
            </a:extLst>
          </p:cNvPr>
          <p:cNvSpPr>
            <a:spLocks noGrp="1"/>
          </p:cNvSpPr>
          <p:nvPr>
            <p:ph type="pic" sz="quarter" idx="148"/>
          </p:nvPr>
        </p:nvSpPr>
        <p:spPr>
          <a:xfrm>
            <a:off x="416984" y="1378582"/>
            <a:ext cx="633040" cy="633600"/>
          </a:xfrm>
          <a:prstGeom prst="ellipse">
            <a:avLst/>
          </a:prstGeom>
        </p:spPr>
        <p:txBody>
          <a:bodyPr anchor="ctr"/>
          <a:lstStyle>
            <a:lvl1pPr marL="0" indent="0" algn="ctr">
              <a:buNone/>
              <a:defRPr sz="800">
                <a:solidFill>
                  <a:schemeClr val="tx1"/>
                </a:solidFill>
              </a:defRPr>
            </a:lvl1pPr>
          </a:lstStyle>
          <a:p>
            <a:r>
              <a:rPr lang="en-GB"/>
              <a:t>Click icon to add picture</a:t>
            </a:r>
            <a:endParaRPr lang="en-US"/>
          </a:p>
        </p:txBody>
      </p:sp>
      <p:sp>
        <p:nvSpPr>
          <p:cNvPr id="7" name="Text Placeholder 2">
            <a:extLst>
              <a:ext uri="{FF2B5EF4-FFF2-40B4-BE49-F238E27FC236}">
                <a16:creationId xmlns:a16="http://schemas.microsoft.com/office/drawing/2014/main" id="{8BDE256F-C8B2-A0C6-7CA8-597AEF4E9C95}"/>
              </a:ext>
            </a:extLst>
          </p:cNvPr>
          <p:cNvSpPr>
            <a:spLocks noGrp="1"/>
          </p:cNvSpPr>
          <p:nvPr>
            <p:ph type="body" sz="quarter" idx="141"/>
          </p:nvPr>
        </p:nvSpPr>
        <p:spPr>
          <a:xfrm>
            <a:off x="406403" y="2080807"/>
            <a:ext cx="1945215" cy="157992"/>
          </a:xfrm>
          <a:prstGeom prst="rect">
            <a:avLst/>
          </a:prstGeom>
        </p:spPr>
        <p:txBody>
          <a:bodyPr wrap="square" lIns="0" tIns="0" rIns="0" bIns="0">
            <a:spAutoFit/>
          </a:bodyPr>
          <a:lstStyle>
            <a:lvl1pPr marL="0" indent="0">
              <a:lnSpc>
                <a:spcPts val="1387"/>
              </a:lnSpc>
              <a:spcBef>
                <a:spcPts val="933"/>
              </a:spcBef>
              <a:buFontTx/>
              <a:buNone/>
              <a:defRPr sz="800">
                <a:solidFill>
                  <a:schemeClr val="tx1"/>
                </a:solidFill>
              </a:defRPr>
            </a:lvl1pPr>
            <a:lvl2pPr marL="304831" indent="0">
              <a:buFontTx/>
              <a:buNone/>
              <a:defRPr sz="800">
                <a:solidFill>
                  <a:schemeClr val="tx1"/>
                </a:solidFill>
              </a:defRPr>
            </a:lvl2pPr>
            <a:lvl3pPr marL="609660" indent="0">
              <a:buFontTx/>
              <a:buNone/>
              <a:defRPr sz="800">
                <a:solidFill>
                  <a:schemeClr val="tx1"/>
                </a:solidFill>
              </a:defRPr>
            </a:lvl3pPr>
            <a:lvl4pPr marL="914492" indent="0">
              <a:buFontTx/>
              <a:buNone/>
              <a:defRPr sz="800">
                <a:solidFill>
                  <a:schemeClr val="tx1"/>
                </a:solidFill>
              </a:defRPr>
            </a:lvl4pPr>
            <a:lvl5pPr marL="1219322" indent="0">
              <a:buFontTx/>
              <a:buNone/>
              <a:defRPr sz="800">
                <a:solidFill>
                  <a:schemeClr val="tx1"/>
                </a:solidFill>
              </a:defRPr>
            </a:lvl5pPr>
          </a:lstStyle>
          <a:p>
            <a:pPr lvl="0"/>
            <a:r>
              <a:rPr lang="en-GB"/>
              <a:t>Click to edit Master text styles</a:t>
            </a:r>
          </a:p>
        </p:txBody>
      </p:sp>
    </p:spTree>
    <p:extLst>
      <p:ext uri="{BB962C8B-B14F-4D97-AF65-F5344CB8AC3E}">
        <p14:creationId xmlns:p14="http://schemas.microsoft.com/office/powerpoint/2010/main" val="38802309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 Dark">
    <p:bg>
      <p:bgPr>
        <a:solidFill>
          <a:srgbClr val="140025"/>
        </a:solidFill>
        <a:effectLst/>
      </p:bgPr>
    </p:bg>
    <p:spTree>
      <p:nvGrpSpPr>
        <p:cNvPr id="1" name=""/>
        <p:cNvGrpSpPr/>
        <p:nvPr/>
      </p:nvGrpSpPr>
      <p:grpSpPr>
        <a:xfrm>
          <a:off x="0" y="0"/>
          <a:ext cx="0" cy="0"/>
          <a:chOff x="0" y="0"/>
          <a:chExt cx="0" cy="0"/>
        </a:xfrm>
      </p:grpSpPr>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sp>
        <p:nvSpPr>
          <p:cNvPr id="9" name="Text Placeholder 22">
            <a:extLst>
              <a:ext uri="{FF2B5EF4-FFF2-40B4-BE49-F238E27FC236}">
                <a16:creationId xmlns:a16="http://schemas.microsoft.com/office/drawing/2014/main" id="{BA107655-FABA-0A78-DECD-D145BCC5F8D6}"/>
              </a:ext>
            </a:extLst>
          </p:cNvPr>
          <p:cNvSpPr>
            <a:spLocks noGrp="1"/>
          </p:cNvSpPr>
          <p:nvPr>
            <p:ph type="body" sz="quarter" idx="136" hasCustomPrompt="1"/>
          </p:nvPr>
        </p:nvSpPr>
        <p:spPr>
          <a:xfrm>
            <a:off x="3311526" y="1233245"/>
            <a:ext cx="8480423" cy="2154436"/>
          </a:xfrm>
          <a:prstGeom prst="rect">
            <a:avLst/>
          </a:prstGeom>
        </p:spPr>
        <p:txBody>
          <a:bodyPr wrap="square" lIns="0" tIns="0" rIns="0" bIns="0" anchor="b">
            <a:spAutoFit/>
          </a:bodyPr>
          <a:lstStyle>
            <a:lvl1pPr marL="0" indent="0">
              <a:lnSpc>
                <a:spcPct val="100000"/>
              </a:lnSpc>
              <a:buNone/>
              <a:defRPr sz="2800">
                <a:solidFill>
                  <a:schemeClr val="bg1"/>
                </a:solidFill>
                <a:latin typeface="+mj-lt"/>
              </a:defRPr>
            </a:lvl1pPr>
          </a:lstStyle>
          <a:p>
            <a:pPr lvl="0"/>
            <a:r>
              <a:rPr lang="en-US"/>
              <a:t>Xebia is a pioneering Software Engineering and IT consultancy company, transforming and executing at the intersection of Domain and Technology to create digital leaders for our people, clients, partners, and communities</a:t>
            </a:r>
          </a:p>
        </p:txBody>
      </p:sp>
      <p:sp>
        <p:nvSpPr>
          <p:cNvPr id="14" name="Picture Placeholder 13">
            <a:extLst>
              <a:ext uri="{FF2B5EF4-FFF2-40B4-BE49-F238E27FC236}">
                <a16:creationId xmlns:a16="http://schemas.microsoft.com/office/drawing/2014/main" id="{D9AC3B1B-FBA0-A50F-E606-88715403B1BB}"/>
              </a:ext>
            </a:extLst>
          </p:cNvPr>
          <p:cNvSpPr>
            <a:spLocks noGrp="1"/>
          </p:cNvSpPr>
          <p:nvPr>
            <p:ph type="pic" sz="quarter" idx="148"/>
          </p:nvPr>
        </p:nvSpPr>
        <p:spPr>
          <a:xfrm>
            <a:off x="416984" y="1378582"/>
            <a:ext cx="633040" cy="633600"/>
          </a:xfrm>
          <a:prstGeom prst="ellipse">
            <a:avLst/>
          </a:prstGeom>
        </p:spPr>
        <p:txBody>
          <a:bodyPr anchor="ctr"/>
          <a:lstStyle>
            <a:lvl1pPr marL="0" indent="0" algn="ctr">
              <a:buNone/>
              <a:defRPr sz="800"/>
            </a:lvl1pPr>
          </a:lstStyle>
          <a:p>
            <a:r>
              <a:rPr lang="en-GB"/>
              <a:t>Click icon to add picture</a:t>
            </a:r>
            <a:endParaRPr lang="en-US"/>
          </a:p>
        </p:txBody>
      </p:sp>
      <p:sp>
        <p:nvSpPr>
          <p:cNvPr id="2" name="Text Placeholder 2">
            <a:extLst>
              <a:ext uri="{FF2B5EF4-FFF2-40B4-BE49-F238E27FC236}">
                <a16:creationId xmlns:a16="http://schemas.microsoft.com/office/drawing/2014/main" id="{7CD236E0-EEBE-1169-41C9-0F312DF14F67}"/>
              </a:ext>
            </a:extLst>
          </p:cNvPr>
          <p:cNvSpPr>
            <a:spLocks noGrp="1"/>
          </p:cNvSpPr>
          <p:nvPr>
            <p:ph type="body" sz="quarter" idx="141"/>
          </p:nvPr>
        </p:nvSpPr>
        <p:spPr>
          <a:xfrm>
            <a:off x="406403" y="2080807"/>
            <a:ext cx="1945215" cy="157992"/>
          </a:xfrm>
          <a:prstGeom prst="rect">
            <a:avLst/>
          </a:prstGeom>
        </p:spPr>
        <p:txBody>
          <a:bodyPr wrap="square" lIns="0" tIns="0" rIns="0" bIns="0">
            <a:spAutoFit/>
          </a:bodyPr>
          <a:lstStyle>
            <a:lvl1pPr marL="0" indent="0">
              <a:lnSpc>
                <a:spcPts val="1387"/>
              </a:lnSpc>
              <a:spcBef>
                <a:spcPts val="933"/>
              </a:spcBef>
              <a:buFontTx/>
              <a:buNone/>
              <a:defRPr sz="800">
                <a:solidFill>
                  <a:schemeClr val="bg1"/>
                </a:solidFill>
              </a:defRPr>
            </a:lvl1pPr>
            <a:lvl2pPr marL="304831" indent="0">
              <a:buFontTx/>
              <a:buNone/>
              <a:defRPr sz="800">
                <a:solidFill>
                  <a:schemeClr val="tx1"/>
                </a:solidFill>
              </a:defRPr>
            </a:lvl2pPr>
            <a:lvl3pPr marL="609660" indent="0">
              <a:buFontTx/>
              <a:buNone/>
              <a:defRPr sz="800">
                <a:solidFill>
                  <a:schemeClr val="tx1"/>
                </a:solidFill>
              </a:defRPr>
            </a:lvl3pPr>
            <a:lvl4pPr marL="914492" indent="0">
              <a:buFontTx/>
              <a:buNone/>
              <a:defRPr sz="800">
                <a:solidFill>
                  <a:schemeClr val="tx1"/>
                </a:solidFill>
              </a:defRPr>
            </a:lvl4pPr>
            <a:lvl5pPr marL="1219322" indent="0">
              <a:buFontTx/>
              <a:buNone/>
              <a:defRPr sz="800">
                <a:solidFill>
                  <a:schemeClr val="tx1"/>
                </a:solidFill>
              </a:defRPr>
            </a:lvl5pPr>
          </a:lstStyle>
          <a:p>
            <a:pPr lvl="0"/>
            <a:r>
              <a:rPr lang="en-GB"/>
              <a:t>Click to edit Master text styles</a:t>
            </a:r>
          </a:p>
        </p:txBody>
      </p:sp>
      <p:cxnSp>
        <p:nvCxnSpPr>
          <p:cNvPr id="4" name="Straight Connector 3">
            <a:extLst>
              <a:ext uri="{FF2B5EF4-FFF2-40B4-BE49-F238E27FC236}">
                <a16:creationId xmlns:a16="http://schemas.microsoft.com/office/drawing/2014/main" id="{00DF5B7D-2B86-4E3D-2BDE-FA9FB02EADBE}"/>
              </a:ext>
            </a:extLst>
          </p:cNvPr>
          <p:cNvCxnSpPr/>
          <p:nvPr userDrawn="1"/>
        </p:nvCxnSpPr>
        <p:spPr>
          <a:xfrm>
            <a:off x="350268" y="698500"/>
            <a:ext cx="11441683"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4">
            <a:extLst>
              <a:ext uri="{FF2B5EF4-FFF2-40B4-BE49-F238E27FC236}">
                <a16:creationId xmlns:a16="http://schemas.microsoft.com/office/drawing/2014/main" id="{218A4E75-DE50-C130-DDE0-4B6BC522C97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13" name="Symbol zastępczy stopki 1">
            <a:extLst>
              <a:ext uri="{FF2B5EF4-FFF2-40B4-BE49-F238E27FC236}">
                <a16:creationId xmlns:a16="http://schemas.microsoft.com/office/drawing/2014/main" id="{FBE6CB86-1994-701F-ADE1-95B12E171FDF}"/>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16" name="Text 0">
            <a:extLst>
              <a:ext uri="{FF2B5EF4-FFF2-40B4-BE49-F238E27FC236}">
                <a16:creationId xmlns:a16="http://schemas.microsoft.com/office/drawing/2014/main" id="{12F95AAF-654B-5054-647C-6E7273FD45A4}"/>
              </a:ext>
            </a:extLst>
          </p:cNvPr>
          <p:cNvSpPr>
            <a:spLocks noGrp="1"/>
          </p:cNvSpPr>
          <p:nvPr>
            <p:ph type="body" idx="106" hasCustomPrompt="1"/>
          </p:nvPr>
        </p:nvSpPr>
        <p:spPr>
          <a:xfrm>
            <a:off x="406401" y="408054"/>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Tree>
    <p:extLst>
      <p:ext uri="{BB962C8B-B14F-4D97-AF65-F5344CB8AC3E}">
        <p14:creationId xmlns:p14="http://schemas.microsoft.com/office/powerpoint/2010/main" val="27187566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 Light">
    <p:bg>
      <p:bgPr>
        <a:solidFill>
          <a:srgbClr val="FFFFFF"/>
        </a:solidFill>
        <a:effectLst/>
      </p:bgPr>
    </p:bg>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2BD1E98D-C6A7-1A86-D1DC-18C70ECE6DD7}"/>
              </a:ext>
            </a:extLst>
          </p:cNvPr>
          <p:cNvSpPr>
            <a:spLocks noGrp="1"/>
          </p:cNvSpPr>
          <p:nvPr>
            <p:ph type="body" idx="106" hasCustomPrompt="1"/>
          </p:nvPr>
        </p:nvSpPr>
        <p:spPr>
          <a:xfrm>
            <a:off x="406400" y="408054"/>
            <a:ext cx="7513108"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0" y="292100"/>
            <a:ext cx="673101" cy="215900"/>
          </a:xfrm>
          <a:prstGeom prst="rect">
            <a:avLst/>
          </a:prstGeom>
        </p:spPr>
      </p:pic>
      <p:cxnSp>
        <p:nvCxnSpPr>
          <p:cNvPr id="141" name="Straight Connector 140">
            <a:extLst>
              <a:ext uri="{FF2B5EF4-FFF2-40B4-BE49-F238E27FC236}">
                <a16:creationId xmlns:a16="http://schemas.microsoft.com/office/drawing/2014/main" id="{BA2C4591-EAE8-5F38-8D57-8D069553CBC7}"/>
              </a:ext>
            </a:extLst>
          </p:cNvPr>
          <p:cNvCxnSpPr>
            <a:cxnSpLocks/>
          </p:cNvCxnSpPr>
          <p:nvPr userDrawn="1"/>
        </p:nvCxnSpPr>
        <p:spPr>
          <a:xfrm>
            <a:off x="407459"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4">
            <a:extLst>
              <a:ext uri="{FF2B5EF4-FFF2-40B4-BE49-F238E27FC236}">
                <a16:creationId xmlns:a16="http://schemas.microsoft.com/office/drawing/2014/main" id="{022DD7D2-2E6F-65F9-2D7E-EF0C1A6F1EEA}"/>
              </a:ext>
            </a:extLst>
          </p:cNvPr>
          <p:cNvSpPr>
            <a:spLocks noGrp="1"/>
          </p:cNvSpPr>
          <p:nvPr>
            <p:ph type="sldNum" sz="quarter" idx="12"/>
          </p:nvPr>
        </p:nvSpPr>
        <p:spPr>
          <a:xfrm>
            <a:off x="10992909" y="6457865"/>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4" name="Title 9">
            <a:extLst>
              <a:ext uri="{FF2B5EF4-FFF2-40B4-BE49-F238E27FC236}">
                <a16:creationId xmlns:a16="http://schemas.microsoft.com/office/drawing/2014/main" id="{C7CD3809-B795-A666-BD74-62300D64F047}"/>
              </a:ext>
            </a:extLst>
          </p:cNvPr>
          <p:cNvSpPr>
            <a:spLocks noGrp="1"/>
          </p:cNvSpPr>
          <p:nvPr>
            <p:ph type="title" hasCustomPrompt="1"/>
          </p:nvPr>
        </p:nvSpPr>
        <p:spPr>
          <a:xfrm>
            <a:off x="407459" y="919056"/>
            <a:ext cx="7512000" cy="369332"/>
          </a:xfrm>
          <a:prstGeom prst="rect">
            <a:avLst/>
          </a:prstGeom>
        </p:spPr>
        <p:txBody>
          <a:bodyPr wrap="square" lIns="0" tIns="0" rIns="0" bIns="0" anchor="t">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
        <p:nvSpPr>
          <p:cNvPr id="10" name="Symbol zastępczy stopki 1">
            <a:extLst>
              <a:ext uri="{FF2B5EF4-FFF2-40B4-BE49-F238E27FC236}">
                <a16:creationId xmlns:a16="http://schemas.microsoft.com/office/drawing/2014/main" id="{6EFA064F-CFBB-09FE-B82B-164C527D7720}"/>
              </a:ext>
            </a:extLst>
          </p:cNvPr>
          <p:cNvSpPr>
            <a:spLocks noGrp="1"/>
          </p:cNvSpPr>
          <p:nvPr>
            <p:ph type="ftr" sz="quarter" idx="3"/>
          </p:nvPr>
        </p:nvSpPr>
        <p:spPr>
          <a:xfrm>
            <a:off x="406401" y="6457865"/>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Tree>
    <p:extLst>
      <p:ext uri="{BB962C8B-B14F-4D97-AF65-F5344CB8AC3E}">
        <p14:creationId xmlns:p14="http://schemas.microsoft.com/office/powerpoint/2010/main" val="20363610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Intro 01">
    <p:bg>
      <p:bgRef idx="1001">
        <a:schemeClr val="bg1"/>
      </p:bgRef>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8D89D3-9418-5FFE-0213-3AB34E69F3A5}"/>
              </a:ext>
            </a:extLst>
          </p:cNvPr>
          <p:cNvSpPr/>
          <p:nvPr userDrawn="1"/>
        </p:nvSpPr>
        <p:spPr>
          <a:xfrm>
            <a:off x="8112125" y="901698"/>
            <a:ext cx="3679824" cy="5365665"/>
          </a:xfrm>
          <a:prstGeom prst="roundRect">
            <a:avLst>
              <a:gd name="adj" fmla="val 960"/>
            </a:avLst>
          </a:prstGeom>
          <a:solidFill>
            <a:srgbClr val="150026"/>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800"/>
          </a:p>
        </p:txBody>
      </p:sp>
      <p:pic>
        <p:nvPicPr>
          <p:cNvPr id="2" name="Xebia" descr="preencoded.png">
            <a:extLst>
              <a:ext uri="{FF2B5EF4-FFF2-40B4-BE49-F238E27FC236}">
                <a16:creationId xmlns:a16="http://schemas.microsoft.com/office/drawing/2014/main" id="{23AB0DDA-E341-A60B-77FA-C291FC0BD3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0" y="292100"/>
            <a:ext cx="673101" cy="215900"/>
          </a:xfrm>
          <a:prstGeom prst="rect">
            <a:avLst/>
          </a:prstGeom>
        </p:spPr>
      </p:pic>
      <p:pic>
        <p:nvPicPr>
          <p:cNvPr id="3" name="Line 14" descr="preencoded.png">
            <a:extLst>
              <a:ext uri="{FF2B5EF4-FFF2-40B4-BE49-F238E27FC236}">
                <a16:creationId xmlns:a16="http://schemas.microsoft.com/office/drawing/2014/main" id="{560300F8-41ED-CBFC-3171-ACD3C3396C20}"/>
              </a:ext>
            </a:extLst>
          </p:cNvPr>
          <p:cNvPicPr preferRelativeResize="0">
            <a:picLocks/>
          </p:cNvPicPr>
          <p:nvPr userDrawn="1"/>
        </p:nvPicPr>
        <p:blipFill>
          <a:blip r:embed="rId4"/>
          <a:srcRect/>
          <a:stretch/>
        </p:blipFill>
        <p:spPr>
          <a:xfrm>
            <a:off x="406400" y="526699"/>
            <a:ext cx="0" cy="2400"/>
          </a:xfrm>
          <a:prstGeom prst="rect">
            <a:avLst/>
          </a:prstGeom>
          <a:noFill/>
        </p:spPr>
      </p:pic>
      <p:sp>
        <p:nvSpPr>
          <p:cNvPr id="16" name="Text Placeholder 2">
            <a:extLst>
              <a:ext uri="{FF2B5EF4-FFF2-40B4-BE49-F238E27FC236}">
                <a16:creationId xmlns:a16="http://schemas.microsoft.com/office/drawing/2014/main" id="{D8372643-3B7C-6294-FD18-89DDF20FE750}"/>
              </a:ext>
            </a:extLst>
          </p:cNvPr>
          <p:cNvSpPr>
            <a:spLocks noGrp="1"/>
          </p:cNvSpPr>
          <p:nvPr>
            <p:ph type="body" sz="quarter" idx="147" hasCustomPrompt="1"/>
          </p:nvPr>
        </p:nvSpPr>
        <p:spPr>
          <a:xfrm>
            <a:off x="406400" y="2129101"/>
            <a:ext cx="7514167" cy="2597798"/>
          </a:xfrm>
          <a:prstGeom prst="rect">
            <a:avLst/>
          </a:prstGeom>
        </p:spPr>
        <p:txBody>
          <a:bodyPr wrap="square" lIns="0" tIns="0" rIns="0" bIns="0" numCol="2" spcCol="332640" anchor="t">
            <a:noAutofit/>
          </a:bodyPr>
          <a:lstStyle>
            <a:lvl1pPr marL="0" marR="0" indent="0" algn="l" defTabSz="609630" rtl="0" eaLnBrk="1" fontAlgn="auto" latinLnBrk="0" hangingPunct="1">
              <a:lnSpc>
                <a:spcPts val="1387"/>
              </a:lnSpc>
              <a:spcBef>
                <a:spcPts val="933"/>
              </a:spcBef>
              <a:spcAft>
                <a:spcPts val="0"/>
              </a:spcAft>
              <a:buClrTx/>
              <a:buSzTx/>
              <a:buFontTx/>
              <a:buNone/>
              <a:tabLst/>
              <a:defRPr sz="1067">
                <a:solidFill>
                  <a:schemeClr val="tx1"/>
                </a:solidFill>
              </a:defRPr>
            </a:lvl1pPr>
            <a:lvl2pPr marL="304815" indent="0">
              <a:buFontTx/>
              <a:buNone/>
              <a:defRPr sz="1200">
                <a:solidFill>
                  <a:schemeClr val="tx1"/>
                </a:solidFill>
              </a:defRPr>
            </a:lvl2pPr>
            <a:lvl3pPr marL="609630" indent="0">
              <a:buFontTx/>
              <a:buNone/>
              <a:defRPr sz="1200">
                <a:solidFill>
                  <a:schemeClr val="tx1"/>
                </a:solidFill>
              </a:defRPr>
            </a:lvl3pPr>
            <a:lvl4pPr marL="914446" indent="0">
              <a:buFontTx/>
              <a:buNone/>
              <a:defRPr sz="1200">
                <a:solidFill>
                  <a:schemeClr val="tx1"/>
                </a:solidFill>
              </a:defRPr>
            </a:lvl4pPr>
            <a:lvl5pPr marL="1219261" indent="0">
              <a:buFontTx/>
              <a:buNone/>
              <a:defRPr sz="120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faucibus</a:t>
            </a:r>
            <a:r>
              <a:rPr lang="en-US"/>
              <a:t> ex </a:t>
            </a:r>
            <a:r>
              <a:rPr lang="en-US" err="1"/>
              <a:t>sapien</a:t>
            </a:r>
            <a:r>
              <a:rPr lang="en-US"/>
              <a:t> vitae </a:t>
            </a:r>
            <a:r>
              <a:rPr lang="en-US" err="1"/>
              <a:t>pellentesque</a:t>
            </a:r>
            <a:r>
              <a:rPr lang="en-US"/>
              <a:t> </a:t>
            </a:r>
            <a:r>
              <a:rPr lang="en-US" err="1"/>
              <a:t>sem</a:t>
            </a:r>
            <a:r>
              <a:rPr lang="en-US"/>
              <a:t> </a:t>
            </a:r>
            <a:r>
              <a:rPr lang="en-US" err="1"/>
              <a:t>placerat</a:t>
            </a:r>
            <a:r>
              <a:rPr lang="en-US"/>
              <a:t>. In id cursus mi </a:t>
            </a:r>
            <a:r>
              <a:rPr lang="en-US" err="1"/>
              <a:t>pretium</a:t>
            </a:r>
            <a:r>
              <a:rPr lang="en-US"/>
              <a:t> </a:t>
            </a:r>
            <a:r>
              <a:rPr lang="en-US" err="1"/>
              <a:t>tellus</a:t>
            </a:r>
            <a:r>
              <a:rPr lang="en-US"/>
              <a:t> </a:t>
            </a:r>
            <a:r>
              <a:rPr lang="en-US" err="1"/>
              <a:t>duis</a:t>
            </a:r>
            <a:r>
              <a:rPr lang="en-US"/>
              <a:t> convallis. Tempus </a:t>
            </a:r>
            <a:r>
              <a:rPr lang="en-US" err="1"/>
              <a:t>leo</a:t>
            </a:r>
            <a:r>
              <a:rPr lang="en-US"/>
              <a:t> </a:t>
            </a:r>
            <a:r>
              <a:rPr lang="en-US" err="1"/>
              <a:t>eu</a:t>
            </a:r>
            <a:r>
              <a:rPr lang="en-US"/>
              <a:t> </a:t>
            </a:r>
            <a:r>
              <a:rPr lang="en-US" err="1"/>
              <a:t>aenean</a:t>
            </a:r>
            <a:r>
              <a:rPr lang="en-US"/>
              <a:t> sed diam </a:t>
            </a:r>
            <a:r>
              <a:rPr lang="en-US" err="1"/>
              <a:t>urna</a:t>
            </a:r>
            <a:r>
              <a:rPr lang="en-US"/>
              <a:t> </a:t>
            </a:r>
            <a:r>
              <a:rPr lang="en-US" err="1"/>
              <a:t>tempor</a:t>
            </a:r>
            <a:r>
              <a:rPr lang="en-US"/>
              <a:t>. Pulvinar </a:t>
            </a:r>
            <a:r>
              <a:rPr lang="en-US" err="1"/>
              <a:t>vivamus</a:t>
            </a:r>
            <a:r>
              <a:rPr lang="en-US"/>
              <a:t>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nunc</a:t>
            </a:r>
            <a:r>
              <a:rPr lang="en-US"/>
              <a:t> </a:t>
            </a:r>
            <a:r>
              <a:rPr lang="en-US" err="1"/>
              <a:t>posuere</a:t>
            </a:r>
            <a:r>
              <a:rPr lang="en-US"/>
              <a:t>. Ut </a:t>
            </a:r>
            <a:r>
              <a:rPr lang="en-US" err="1"/>
              <a:t>hendrerit</a:t>
            </a:r>
            <a:r>
              <a:rPr lang="en-US"/>
              <a:t> semper vel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 per </a:t>
            </a:r>
            <a:r>
              <a:rPr lang="en-US" err="1"/>
              <a:t>conubia</a:t>
            </a:r>
            <a:r>
              <a:rPr lang="en-US"/>
              <a:t> nostra </a:t>
            </a:r>
            <a:r>
              <a:rPr lang="en-US" err="1"/>
              <a:t>inceptos</a:t>
            </a:r>
            <a:r>
              <a:rPr lang="en-US"/>
              <a:t> </a:t>
            </a:r>
            <a:r>
              <a:rPr lang="en-US" err="1"/>
              <a:t>himenaeos</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faucibus</a:t>
            </a:r>
            <a:r>
              <a:rPr lang="en-US"/>
              <a:t> ex </a:t>
            </a:r>
            <a:r>
              <a:rPr lang="en-US" err="1"/>
              <a:t>sapien</a:t>
            </a:r>
            <a:r>
              <a:rPr lang="en-US"/>
              <a:t> vitae </a:t>
            </a:r>
            <a:r>
              <a:rPr lang="en-US" err="1"/>
              <a:t>pellentesque</a:t>
            </a:r>
            <a:r>
              <a:rPr lang="en-US"/>
              <a:t> </a:t>
            </a:r>
            <a:r>
              <a:rPr lang="en-US" err="1"/>
              <a:t>sem</a:t>
            </a:r>
            <a:r>
              <a:rPr lang="en-US"/>
              <a:t> </a:t>
            </a:r>
            <a:r>
              <a:rPr lang="en-US" err="1"/>
              <a:t>placerat</a:t>
            </a:r>
            <a:r>
              <a:rPr lang="en-US"/>
              <a:t>. In id cursus mi </a:t>
            </a:r>
            <a:r>
              <a:rPr lang="en-US" err="1"/>
              <a:t>pretium</a:t>
            </a:r>
            <a:r>
              <a:rPr lang="en-US"/>
              <a:t> </a:t>
            </a:r>
            <a:r>
              <a:rPr lang="en-US" err="1"/>
              <a:t>tellus</a:t>
            </a:r>
            <a:r>
              <a:rPr lang="en-US"/>
              <a:t> </a:t>
            </a:r>
            <a:r>
              <a:rPr lang="en-US" err="1"/>
              <a:t>duis</a:t>
            </a:r>
            <a:r>
              <a:rPr lang="en-US"/>
              <a:t> convallis. Tempus </a:t>
            </a:r>
            <a:r>
              <a:rPr lang="en-US" err="1"/>
              <a:t>leo</a:t>
            </a:r>
            <a:r>
              <a:rPr lang="en-US"/>
              <a:t> </a:t>
            </a:r>
            <a:r>
              <a:rPr lang="en-US" err="1"/>
              <a:t>eu</a:t>
            </a:r>
            <a:r>
              <a:rPr lang="en-US"/>
              <a:t> </a:t>
            </a:r>
            <a:r>
              <a:rPr lang="en-US" err="1"/>
              <a:t>aenean</a:t>
            </a:r>
            <a:r>
              <a:rPr lang="en-US"/>
              <a:t> sed diam </a:t>
            </a:r>
            <a:r>
              <a:rPr lang="en-US" err="1"/>
              <a:t>urna</a:t>
            </a:r>
            <a:r>
              <a:rPr lang="en-US"/>
              <a:t> </a:t>
            </a:r>
            <a:r>
              <a:rPr lang="en-US" err="1"/>
              <a:t>tempor</a:t>
            </a:r>
            <a:r>
              <a:rPr lang="en-US"/>
              <a:t>. Pulvinar </a:t>
            </a:r>
            <a:r>
              <a:rPr lang="en-US" err="1"/>
              <a:t>vivamus</a:t>
            </a:r>
            <a:r>
              <a:rPr lang="en-US"/>
              <a:t>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nunc</a:t>
            </a:r>
            <a:r>
              <a:rPr lang="en-US"/>
              <a:t> </a:t>
            </a:r>
            <a:r>
              <a:rPr lang="en-US" err="1"/>
              <a:t>posuere</a:t>
            </a:r>
            <a:r>
              <a:rPr lang="en-US"/>
              <a:t>. </a:t>
            </a:r>
          </a:p>
          <a:p>
            <a:pPr marL="0" marR="0" lvl="0" indent="0" algn="l" defTabSz="609630" rtl="0" eaLnBrk="1" fontAlgn="auto" latinLnBrk="0" hangingPunct="1">
              <a:lnSpc>
                <a:spcPts val="1387"/>
              </a:lnSpc>
              <a:spcBef>
                <a:spcPts val="933"/>
              </a:spcBef>
              <a:spcAft>
                <a:spcPts val="0"/>
              </a:spcAft>
              <a:buClrTx/>
              <a:buSzTx/>
              <a:buFontTx/>
              <a:buNone/>
              <a:tabLst/>
              <a:defRPr/>
            </a:pPr>
            <a:r>
              <a:rPr lang="en-US"/>
              <a:t>Ut </a:t>
            </a:r>
            <a:r>
              <a:rPr lang="en-US" err="1"/>
              <a:t>hendrerit</a:t>
            </a:r>
            <a:r>
              <a:rPr lang="en-US"/>
              <a:t> semper vel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 per </a:t>
            </a:r>
            <a:r>
              <a:rPr lang="en-US" err="1"/>
              <a:t>conubia</a:t>
            </a:r>
            <a:r>
              <a:rPr lang="en-US"/>
              <a:t> nostra </a:t>
            </a:r>
            <a:r>
              <a:rPr lang="en-US" err="1"/>
              <a:t>inceptos</a:t>
            </a:r>
            <a:r>
              <a:rPr lang="en-US"/>
              <a:t> </a:t>
            </a:r>
            <a:r>
              <a:rPr lang="en-US" err="1"/>
              <a:t>himenaeos</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a:t>
            </a:r>
            <a:r>
              <a:rPr lang="en-US" err="1"/>
              <a:t>faucibus</a:t>
            </a:r>
            <a:r>
              <a:rPr lang="en-US"/>
              <a:t> ex </a:t>
            </a:r>
            <a:r>
              <a:rPr lang="en-US" err="1"/>
              <a:t>sapien</a:t>
            </a:r>
            <a:r>
              <a:rPr lang="en-US"/>
              <a:t> vitae </a:t>
            </a:r>
            <a:r>
              <a:rPr lang="en-US" err="1"/>
              <a:t>pellentesque</a:t>
            </a:r>
            <a:r>
              <a:rPr lang="en-US"/>
              <a:t> </a:t>
            </a:r>
            <a:r>
              <a:rPr lang="en-US" err="1"/>
              <a:t>sem</a:t>
            </a:r>
            <a:r>
              <a:rPr lang="en-US"/>
              <a:t> </a:t>
            </a:r>
            <a:r>
              <a:rPr lang="en-US" err="1"/>
              <a:t>placerat</a:t>
            </a:r>
            <a:r>
              <a:rPr lang="en-US"/>
              <a:t>. In id cursus mi </a:t>
            </a:r>
            <a:r>
              <a:rPr lang="en-US" err="1"/>
              <a:t>pretium</a:t>
            </a:r>
            <a:r>
              <a:rPr lang="en-US"/>
              <a:t> </a:t>
            </a:r>
            <a:r>
              <a:rPr lang="en-US" err="1"/>
              <a:t>tellus</a:t>
            </a:r>
            <a:r>
              <a:rPr lang="en-US"/>
              <a:t> </a:t>
            </a:r>
            <a:r>
              <a:rPr lang="en-US" err="1"/>
              <a:t>duis</a:t>
            </a:r>
            <a:r>
              <a:rPr lang="en-US"/>
              <a:t> convallis. Tempus </a:t>
            </a:r>
            <a:r>
              <a:rPr lang="en-US" err="1"/>
              <a:t>leo</a:t>
            </a:r>
            <a:r>
              <a:rPr lang="en-US"/>
              <a:t> </a:t>
            </a:r>
            <a:r>
              <a:rPr lang="en-US" err="1"/>
              <a:t>eu</a:t>
            </a:r>
            <a:r>
              <a:rPr lang="en-US"/>
              <a:t> </a:t>
            </a:r>
            <a:r>
              <a:rPr lang="en-US" err="1"/>
              <a:t>aenean</a:t>
            </a:r>
            <a:r>
              <a:rPr lang="en-US"/>
              <a:t> sed diam </a:t>
            </a:r>
            <a:r>
              <a:rPr lang="en-US" err="1"/>
              <a:t>urna</a:t>
            </a:r>
            <a:r>
              <a:rPr lang="en-US"/>
              <a:t> </a:t>
            </a:r>
            <a:r>
              <a:rPr lang="en-US" err="1"/>
              <a:t>tempor</a:t>
            </a:r>
            <a:r>
              <a:rPr lang="en-US"/>
              <a:t>. Pulvinar </a:t>
            </a:r>
            <a:r>
              <a:rPr lang="en-US" err="1"/>
              <a:t>vivamus</a:t>
            </a:r>
            <a:r>
              <a:rPr lang="en-US"/>
              <a:t> </a:t>
            </a:r>
            <a:r>
              <a:rPr lang="en-US" err="1"/>
              <a:t>fringilla</a:t>
            </a:r>
            <a:r>
              <a:rPr lang="en-US"/>
              <a:t> </a:t>
            </a:r>
            <a:r>
              <a:rPr lang="en-US" err="1"/>
              <a:t>lacus</a:t>
            </a:r>
            <a:r>
              <a:rPr lang="en-US"/>
              <a:t> </a:t>
            </a:r>
            <a:r>
              <a:rPr lang="en-US" err="1"/>
              <a:t>nec</a:t>
            </a:r>
            <a:r>
              <a:rPr lang="en-US"/>
              <a:t> </a:t>
            </a:r>
            <a:r>
              <a:rPr lang="en-US" err="1"/>
              <a:t>metus</a:t>
            </a:r>
            <a:r>
              <a:rPr lang="en-US"/>
              <a:t> </a:t>
            </a:r>
            <a:r>
              <a:rPr lang="en-US" err="1"/>
              <a:t>bibendum</a:t>
            </a:r>
            <a:r>
              <a:rPr lang="en-US"/>
              <a:t> </a:t>
            </a:r>
            <a:r>
              <a:rPr lang="en-US" err="1"/>
              <a:t>egestas</a:t>
            </a:r>
            <a:r>
              <a:rPr lang="en-US"/>
              <a:t>. </a:t>
            </a:r>
            <a:r>
              <a:rPr lang="en-US" err="1"/>
              <a:t>Iaculis</a:t>
            </a:r>
            <a:r>
              <a:rPr lang="en-US"/>
              <a:t> </a:t>
            </a:r>
            <a:r>
              <a:rPr lang="en-US" err="1"/>
              <a:t>massa</a:t>
            </a:r>
            <a:r>
              <a:rPr lang="en-US"/>
              <a:t> </a:t>
            </a:r>
            <a:r>
              <a:rPr lang="en-US" err="1"/>
              <a:t>nisl</a:t>
            </a:r>
            <a:r>
              <a:rPr lang="en-US"/>
              <a:t> </a:t>
            </a:r>
            <a:r>
              <a:rPr lang="en-US" err="1"/>
              <a:t>malesuada</a:t>
            </a:r>
            <a:r>
              <a:rPr lang="en-US"/>
              <a:t> lacinia integer </a:t>
            </a:r>
            <a:r>
              <a:rPr lang="en-US" err="1"/>
              <a:t>nunc</a:t>
            </a:r>
            <a:r>
              <a:rPr lang="en-US"/>
              <a:t> </a:t>
            </a:r>
            <a:r>
              <a:rPr lang="en-US" err="1"/>
              <a:t>posuere</a:t>
            </a:r>
            <a:r>
              <a:rPr lang="en-US"/>
              <a:t>. Ut </a:t>
            </a:r>
            <a:r>
              <a:rPr lang="en-US" err="1"/>
              <a:t>hendrerit</a:t>
            </a:r>
            <a:r>
              <a:rPr lang="en-US"/>
              <a:t> semper vel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 per </a:t>
            </a:r>
            <a:r>
              <a:rPr lang="en-US" err="1"/>
              <a:t>conubia</a:t>
            </a:r>
            <a:r>
              <a:rPr lang="en-US"/>
              <a:t> nostra </a:t>
            </a:r>
            <a:r>
              <a:rPr lang="en-US" err="1"/>
              <a:t>inceptos</a:t>
            </a:r>
            <a:r>
              <a:rPr lang="en-US"/>
              <a:t> </a:t>
            </a:r>
            <a:r>
              <a:rPr lang="en-US" err="1"/>
              <a:t>himenaeos</a:t>
            </a:r>
            <a:r>
              <a:rPr lang="en-US"/>
              <a:t>.</a:t>
            </a:r>
          </a:p>
          <a:p>
            <a:pPr lvl="0"/>
            <a:endParaRPr lang="en-US"/>
          </a:p>
          <a:p>
            <a:pPr lvl="0"/>
            <a:endParaRPr lang="en-US"/>
          </a:p>
        </p:txBody>
      </p:sp>
      <p:sp>
        <p:nvSpPr>
          <p:cNvPr id="7" name="Text Placeholder 2">
            <a:extLst>
              <a:ext uri="{FF2B5EF4-FFF2-40B4-BE49-F238E27FC236}">
                <a16:creationId xmlns:a16="http://schemas.microsoft.com/office/drawing/2014/main" id="{C4AF30B4-85EB-A1D4-4010-2C61122E8753}"/>
              </a:ext>
            </a:extLst>
          </p:cNvPr>
          <p:cNvSpPr>
            <a:spLocks noGrp="1"/>
          </p:cNvSpPr>
          <p:nvPr>
            <p:ph type="body" sz="quarter" idx="158"/>
          </p:nvPr>
        </p:nvSpPr>
        <p:spPr>
          <a:xfrm>
            <a:off x="8310563" y="5417693"/>
            <a:ext cx="3282950" cy="165772"/>
          </a:xfrm>
          <a:prstGeom prst="rect">
            <a:avLst/>
          </a:prstGeom>
        </p:spPr>
        <p:txBody>
          <a:bodyPr wrap="square" lIns="0" tIns="0" rIns="0" bIns="0" anchor="b">
            <a:spAutoFit/>
          </a:bodyPr>
          <a:lstStyle>
            <a:lvl1pPr marL="0" indent="0">
              <a:lnSpc>
                <a:spcPts val="1387"/>
              </a:lnSpc>
              <a:spcBef>
                <a:spcPts val="933"/>
              </a:spcBef>
              <a:buFontTx/>
              <a:buNone/>
              <a:defRPr sz="1067">
                <a:solidFill>
                  <a:schemeClr val="bg1"/>
                </a:solidFill>
              </a:defRPr>
            </a:lvl1pPr>
            <a:lvl2pPr marL="304815" indent="0">
              <a:buFontTx/>
              <a:buNone/>
              <a:defRPr sz="1200">
                <a:solidFill>
                  <a:schemeClr val="tx1"/>
                </a:solidFill>
              </a:defRPr>
            </a:lvl2pPr>
            <a:lvl3pPr marL="609630" indent="0">
              <a:buFontTx/>
              <a:buNone/>
              <a:defRPr sz="1200">
                <a:solidFill>
                  <a:schemeClr val="tx1"/>
                </a:solidFill>
              </a:defRPr>
            </a:lvl3pPr>
            <a:lvl4pPr marL="914446" indent="0">
              <a:buFontTx/>
              <a:buNone/>
              <a:defRPr sz="1200">
                <a:solidFill>
                  <a:schemeClr val="tx1"/>
                </a:solidFill>
              </a:defRPr>
            </a:lvl4pPr>
            <a:lvl5pPr marL="1219261" indent="0">
              <a:buFontTx/>
              <a:buNone/>
              <a:defRPr sz="1200">
                <a:solidFill>
                  <a:schemeClr val="tx1"/>
                </a:solidFill>
              </a:defRPr>
            </a:lvl5pPr>
          </a:lstStyle>
          <a:p>
            <a:pPr lvl="0"/>
            <a:r>
              <a:rPr lang="en-GB"/>
              <a:t>Click to edit Master text styles</a:t>
            </a:r>
          </a:p>
        </p:txBody>
      </p:sp>
      <p:sp>
        <p:nvSpPr>
          <p:cNvPr id="11" name="Text Placeholder 22">
            <a:extLst>
              <a:ext uri="{FF2B5EF4-FFF2-40B4-BE49-F238E27FC236}">
                <a16:creationId xmlns:a16="http://schemas.microsoft.com/office/drawing/2014/main" id="{C7D90C75-4BCC-B42C-6837-2A69D363147E}"/>
              </a:ext>
            </a:extLst>
          </p:cNvPr>
          <p:cNvSpPr>
            <a:spLocks noGrp="1"/>
          </p:cNvSpPr>
          <p:nvPr>
            <p:ph type="body" sz="quarter" idx="136" hasCustomPrompt="1"/>
          </p:nvPr>
        </p:nvSpPr>
        <p:spPr>
          <a:xfrm>
            <a:off x="406400" y="913510"/>
            <a:ext cx="7514167" cy="470214"/>
          </a:xfrm>
          <a:prstGeom prst="rect">
            <a:avLst/>
          </a:prstGeom>
        </p:spPr>
        <p:txBody>
          <a:bodyPr wrap="square" lIns="0" tIns="0" rIns="0" bIns="0" anchor="t">
            <a:spAutoFit/>
          </a:bodyPr>
          <a:lstStyle>
            <a:lvl1pPr marL="0" indent="0">
              <a:lnSpc>
                <a:spcPts val="3654"/>
              </a:lnSpc>
              <a:buNone/>
              <a:defRPr sz="3200">
                <a:latin typeface="+mj-lt"/>
              </a:defRPr>
            </a:lvl1pPr>
          </a:lstStyle>
          <a:p>
            <a:pPr lvl="0"/>
            <a:r>
              <a:rPr lang="en-US"/>
              <a:t>Click to edit master title style</a:t>
            </a:r>
          </a:p>
        </p:txBody>
      </p:sp>
      <p:sp>
        <p:nvSpPr>
          <p:cNvPr id="13" name="Picture Placeholder 8">
            <a:extLst>
              <a:ext uri="{FF2B5EF4-FFF2-40B4-BE49-F238E27FC236}">
                <a16:creationId xmlns:a16="http://schemas.microsoft.com/office/drawing/2014/main" id="{EC83104C-BCB2-B66E-29C5-6CD4E89035A0}"/>
              </a:ext>
            </a:extLst>
          </p:cNvPr>
          <p:cNvSpPr>
            <a:spLocks noGrp="1"/>
          </p:cNvSpPr>
          <p:nvPr>
            <p:ph type="pic" sz="quarter" idx="163"/>
          </p:nvPr>
        </p:nvSpPr>
        <p:spPr>
          <a:xfrm>
            <a:off x="8307387" y="1056497"/>
            <a:ext cx="3289300" cy="2286000"/>
          </a:xfrm>
          <a:prstGeom prst="roundRect">
            <a:avLst>
              <a:gd name="adj" fmla="val 1472"/>
            </a:avLst>
          </a:prstGeom>
          <a:noFill/>
          <a:ln>
            <a:noFill/>
          </a:ln>
        </p:spPr>
        <p:style>
          <a:lnRef idx="2">
            <a:schemeClr val="dk1"/>
          </a:lnRef>
          <a:fillRef idx="1">
            <a:schemeClr val="lt1"/>
          </a:fillRef>
          <a:effectRef idx="0">
            <a:schemeClr val="dk1"/>
          </a:effectRef>
          <a:fontRef idx="minor">
            <a:schemeClr val="dk1"/>
          </a:fontRef>
        </p:style>
        <p:txBody>
          <a:bodyPr/>
          <a:lstStyle>
            <a:lvl1pPr>
              <a:defRPr lang="en-US" sz="800">
                <a:solidFill>
                  <a:schemeClr val="bg1"/>
                </a:solidFill>
              </a:defRPr>
            </a:lvl1pPr>
          </a:lstStyle>
          <a:p>
            <a:pPr marL="0" lvl="0" indent="0">
              <a:buNone/>
            </a:pPr>
            <a:r>
              <a:rPr lang="en-GB"/>
              <a:t>Click icon to add picture</a:t>
            </a:r>
            <a:endParaRPr lang="en-US"/>
          </a:p>
        </p:txBody>
      </p:sp>
      <p:cxnSp>
        <p:nvCxnSpPr>
          <p:cNvPr id="8" name="Straight Connector 7">
            <a:extLst>
              <a:ext uri="{FF2B5EF4-FFF2-40B4-BE49-F238E27FC236}">
                <a16:creationId xmlns:a16="http://schemas.microsoft.com/office/drawing/2014/main" id="{E37D7387-1543-C4E3-141C-4CC1DF7FA95C}"/>
              </a:ext>
            </a:extLst>
          </p:cNvPr>
          <p:cNvCxnSpPr>
            <a:cxnSpLocks/>
          </p:cNvCxnSpPr>
          <p:nvPr userDrawn="1"/>
        </p:nvCxnSpPr>
        <p:spPr>
          <a:xfrm>
            <a:off x="407459"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0">
            <a:extLst>
              <a:ext uri="{FF2B5EF4-FFF2-40B4-BE49-F238E27FC236}">
                <a16:creationId xmlns:a16="http://schemas.microsoft.com/office/drawing/2014/main" id="{809BACA3-2E0A-39F6-130F-D5AE7D77E2DE}"/>
              </a:ext>
            </a:extLst>
          </p:cNvPr>
          <p:cNvSpPr>
            <a:spLocks noGrp="1"/>
          </p:cNvSpPr>
          <p:nvPr>
            <p:ph type="body" idx="106" hasCustomPrompt="1"/>
          </p:nvPr>
        </p:nvSpPr>
        <p:spPr>
          <a:xfrm>
            <a:off x="406400" y="408053"/>
            <a:ext cx="7514167"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sp>
        <p:nvSpPr>
          <p:cNvPr id="4" name="Slide Number Placeholder 4">
            <a:extLst>
              <a:ext uri="{FF2B5EF4-FFF2-40B4-BE49-F238E27FC236}">
                <a16:creationId xmlns:a16="http://schemas.microsoft.com/office/drawing/2014/main" id="{25302047-ABAD-0CD7-8E86-1057A5595EFB}"/>
              </a:ext>
            </a:extLst>
          </p:cNvPr>
          <p:cNvSpPr>
            <a:spLocks noGrp="1"/>
          </p:cNvSpPr>
          <p:nvPr>
            <p:ph type="sldNum" sz="quarter" idx="12"/>
          </p:nvPr>
        </p:nvSpPr>
        <p:spPr>
          <a:xfrm>
            <a:off x="10992909" y="6457865"/>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5" name="Symbol zastępczy stopki 1">
            <a:extLst>
              <a:ext uri="{FF2B5EF4-FFF2-40B4-BE49-F238E27FC236}">
                <a16:creationId xmlns:a16="http://schemas.microsoft.com/office/drawing/2014/main" id="{BC270ADE-93B0-C3AD-86D2-FBED009528C0}"/>
              </a:ext>
            </a:extLst>
          </p:cNvPr>
          <p:cNvSpPr>
            <a:spLocks noGrp="1"/>
          </p:cNvSpPr>
          <p:nvPr>
            <p:ph type="ftr" sz="quarter" idx="3"/>
          </p:nvPr>
        </p:nvSpPr>
        <p:spPr>
          <a:xfrm>
            <a:off x="406401" y="6457865"/>
            <a:ext cx="3673475" cy="123111"/>
          </a:xfrm>
          <a:prstGeom prst="rect">
            <a:avLst/>
          </a:prstGeom>
        </p:spPr>
        <p:txBody>
          <a:bodyPr wrap="square" lIns="0" tIns="0" rIns="0" bIns="0">
            <a:spAutoFit/>
          </a:bodyPr>
          <a:lstStyle>
            <a:lvl1pPr>
              <a:defRPr lang="en-GB" sz="800">
                <a:solidFill>
                  <a:schemeClr val="tx1"/>
                </a:solidFill>
              </a:defRPr>
            </a:lvl1pPr>
          </a:lstStyle>
          <a:p>
            <a:r>
              <a:rPr lang="en-US"/>
              <a:t>Copyright © 2025 Xebia. All rights reserved</a:t>
            </a:r>
          </a:p>
        </p:txBody>
      </p:sp>
    </p:spTree>
    <p:extLst>
      <p:ext uri="{BB962C8B-B14F-4D97-AF65-F5344CB8AC3E}">
        <p14:creationId xmlns:p14="http://schemas.microsoft.com/office/powerpoint/2010/main" val="3683787020"/>
      </p:ext>
    </p:extLst>
  </p:cSld>
  <p:clrMapOvr>
    <a:masterClrMapping/>
  </p:clrMapOvr>
  <p:extLst>
    <p:ext uri="{DCECCB84-F9BA-43D5-87BE-67443E8EF086}">
      <p15:sldGuideLst xmlns:p15="http://schemas.microsoft.com/office/powerpoint/2012/main">
        <p15:guide id="1" orient="horz" pos="382">
          <p15:clr>
            <a:srgbClr val="A4A3A4"/>
          </p15:clr>
        </p15:guide>
        <p15:guide id="2" pos="6758">
          <p15:clr>
            <a:srgbClr val="C35EA4"/>
          </p15:clr>
        </p15:guide>
        <p15:guide id="3" pos="5851">
          <p15:clr>
            <a:srgbClr val="C35EA4"/>
          </p15:clr>
        </p15:guide>
        <p15:guide id="4" pos="5669">
          <p15:clr>
            <a:srgbClr val="C35EA4"/>
          </p15:clr>
        </p15:guide>
        <p15:guide id="5" pos="6576">
          <p15:clr>
            <a:srgbClr val="C35EA4"/>
          </p15:clr>
        </p15:guide>
        <p15:guide id="6" pos="4944">
          <p15:clr>
            <a:srgbClr val="C35EA4"/>
          </p15:clr>
        </p15:guide>
        <p15:guide id="7" pos="4762">
          <p15:clr>
            <a:srgbClr val="C35EA4"/>
          </p15:clr>
        </p15:guide>
        <p15:guide id="9" pos="7484">
          <p15:clr>
            <a:srgbClr val="C35EA4"/>
          </p15:clr>
        </p15:guide>
        <p15:guide id="11" pos="7665">
          <p15:clr>
            <a:srgbClr val="C35EA4"/>
          </p15:clr>
        </p15:guide>
        <p15:guide id="12" pos="8391">
          <p15:clr>
            <a:srgbClr val="C35EA4"/>
          </p15:clr>
        </p15:guide>
        <p15:guide id="13" pos="3129">
          <p15:clr>
            <a:srgbClr val="C35EA4"/>
          </p15:clr>
        </p15:guide>
        <p15:guide id="14" pos="2948">
          <p15:clr>
            <a:srgbClr val="C35EA4"/>
          </p15:clr>
        </p15:guide>
        <p15:guide id="15" pos="8572">
          <p15:clr>
            <a:srgbClr val="C35EA4"/>
          </p15:clr>
        </p15:guide>
        <p15:guide id="16" pos="9298">
          <p15:clr>
            <a:srgbClr val="C35EA4"/>
          </p15:clr>
        </p15:guide>
        <p15:guide id="18" pos="2041">
          <p15:clr>
            <a:srgbClr val="C35EA4"/>
          </p15:clr>
        </p15:guide>
        <p15:guide id="19" pos="9479">
          <p15:clr>
            <a:srgbClr val="C35EA4"/>
          </p15:clr>
        </p15:guide>
        <p15:guide id="20" pos="10205">
          <p15:clr>
            <a:srgbClr val="C35EA4"/>
          </p15:clr>
        </p15:guide>
        <p15:guide id="21" pos="1315">
          <p15:clr>
            <a:srgbClr val="C35EA4"/>
          </p15:clr>
        </p15:guide>
        <p15:guide id="22" pos="1133">
          <p15:clr>
            <a:srgbClr val="C35EA4"/>
          </p15:clr>
        </p15:guide>
        <p15:guide id="23" pos="10387">
          <p15:clr>
            <a:srgbClr val="C35EA4"/>
          </p15:clr>
        </p15:guide>
        <p15:guide id="24" pos="11135">
          <p15:clr>
            <a:srgbClr val="A4A3A4"/>
          </p15:clr>
        </p15:guide>
        <p15:guide id="25" pos="385">
          <p15:clr>
            <a:srgbClr val="A4A3A4"/>
          </p15:clr>
        </p15:guide>
        <p15:guide id="26" orient="horz" pos="6098">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Grey">
    <p:bg>
      <p:bgPr>
        <a:solidFill>
          <a:srgbClr val="E3E3E6"/>
        </a:solidFill>
        <a:effectLst/>
      </p:bgPr>
    </p:bg>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2BD1E98D-C6A7-1A86-D1DC-18C70ECE6DD7}"/>
              </a:ext>
            </a:extLst>
          </p:cNvPr>
          <p:cNvSpPr>
            <a:spLocks noGrp="1"/>
          </p:cNvSpPr>
          <p:nvPr>
            <p:ph type="body" idx="106" hasCustomPrompt="1"/>
          </p:nvPr>
        </p:nvSpPr>
        <p:spPr>
          <a:xfrm>
            <a:off x="406400" y="408055"/>
            <a:ext cx="7513108"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41" name="Straight Connector 140">
            <a:extLst>
              <a:ext uri="{FF2B5EF4-FFF2-40B4-BE49-F238E27FC236}">
                <a16:creationId xmlns:a16="http://schemas.microsoft.com/office/drawing/2014/main" id="{BA2C4591-EAE8-5F38-8D57-8D069553CBC7}"/>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4">
            <a:extLst>
              <a:ext uri="{FF2B5EF4-FFF2-40B4-BE49-F238E27FC236}">
                <a16:creationId xmlns:a16="http://schemas.microsoft.com/office/drawing/2014/main" id="{022DD7D2-2E6F-65F9-2D7E-EF0C1A6F1EEA}"/>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10" name="Symbol zastępczy stopki 1">
            <a:extLst>
              <a:ext uri="{FF2B5EF4-FFF2-40B4-BE49-F238E27FC236}">
                <a16:creationId xmlns:a16="http://schemas.microsoft.com/office/drawing/2014/main" id="{6EFA064F-CFBB-09FE-B82B-164C527D7720}"/>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6" name="Title 9">
            <a:extLst>
              <a:ext uri="{FF2B5EF4-FFF2-40B4-BE49-F238E27FC236}">
                <a16:creationId xmlns:a16="http://schemas.microsoft.com/office/drawing/2014/main" id="{21EEA5B8-CBDE-081B-6BA4-9E4A614E1C60}"/>
              </a:ext>
            </a:extLst>
          </p:cNvPr>
          <p:cNvSpPr>
            <a:spLocks noGrp="1"/>
          </p:cNvSpPr>
          <p:nvPr>
            <p:ph type="title" hasCustomPrompt="1"/>
          </p:nvPr>
        </p:nvSpPr>
        <p:spPr>
          <a:xfrm>
            <a:off x="407459" y="919056"/>
            <a:ext cx="7512000" cy="369332"/>
          </a:xfrm>
          <a:prstGeom prst="rect">
            <a:avLst/>
          </a:prstGeom>
        </p:spPr>
        <p:txBody>
          <a:bodyPr wrap="square" lIns="0" tIns="0" rIns="0" bIns="0">
            <a:spAutoFit/>
          </a:bodyPr>
          <a:lstStyle>
            <a:lvl1pPr algn="l">
              <a:defRPr lang="en-US" sz="2400" dirty="0">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4096871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Dark">
    <p:bg>
      <p:bgPr>
        <a:solidFill>
          <a:srgbClr val="130025"/>
        </a:solidFill>
        <a:effectLst/>
      </p:bgPr>
    </p:bg>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2BD1E98D-C6A7-1A86-D1DC-18C70ECE6DD7}"/>
              </a:ext>
            </a:extLst>
          </p:cNvPr>
          <p:cNvSpPr>
            <a:spLocks noGrp="1"/>
          </p:cNvSpPr>
          <p:nvPr>
            <p:ph type="body" idx="106" hasCustomPrompt="1"/>
          </p:nvPr>
        </p:nvSpPr>
        <p:spPr>
          <a:xfrm>
            <a:off x="406399" y="412229"/>
            <a:ext cx="7512000" cy="232628"/>
          </a:xfrm>
          <a:prstGeom prst="rect">
            <a:avLst/>
          </a:prstGeom>
          <a:noFill/>
          <a:ln/>
        </p:spPr>
        <p:txBody>
          <a:bodyPr wrap="square" lIns="0" tIns="0" rIns="0" bIns="0" rtlCol="0" anchor="t">
            <a:spAutoFit/>
          </a:bodyPr>
          <a:lstStyle>
            <a:lvl1pPr marL="0" indent="0" algn="l">
              <a:lnSpc>
                <a:spcPts val="1400"/>
              </a:lnSpc>
              <a:buNone/>
              <a:defRPr lang="en-US" sz="1000" b="0" i="0" kern="0" spc="0" dirty="0">
                <a:solidFill>
                  <a:schemeClr val="bg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pic>
        <p:nvPicPr>
          <p:cNvPr id="3" name="Xebia" descr="preencoded.png">
            <a:extLst>
              <a:ext uri="{FF2B5EF4-FFF2-40B4-BE49-F238E27FC236}">
                <a16:creationId xmlns:a16="http://schemas.microsoft.com/office/drawing/2014/main" id="{7D652B89-16D3-A81D-A924-8E3B84071E3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cxnSp>
        <p:nvCxnSpPr>
          <p:cNvPr id="142" name="Straight Connector 141">
            <a:extLst>
              <a:ext uri="{FF2B5EF4-FFF2-40B4-BE49-F238E27FC236}">
                <a16:creationId xmlns:a16="http://schemas.microsoft.com/office/drawing/2014/main" id="{2ED2F52F-AC47-A45E-8015-7F53E5FCC704}"/>
              </a:ext>
            </a:extLst>
          </p:cNvPr>
          <p:cNvCxnSpPr>
            <a:cxnSpLocks/>
          </p:cNvCxnSpPr>
          <p:nvPr userDrawn="1"/>
        </p:nvCxnSpPr>
        <p:spPr>
          <a:xfrm>
            <a:off x="406400" y="698500"/>
            <a:ext cx="11385550" cy="0"/>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4">
            <a:extLst>
              <a:ext uri="{FF2B5EF4-FFF2-40B4-BE49-F238E27FC236}">
                <a16:creationId xmlns:a16="http://schemas.microsoft.com/office/drawing/2014/main" id="{A54BB7E2-D96E-B0CF-5B8C-E441475D1CCB}"/>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8" name="Symbol zastępczy stopki 1">
            <a:extLst>
              <a:ext uri="{FF2B5EF4-FFF2-40B4-BE49-F238E27FC236}">
                <a16:creationId xmlns:a16="http://schemas.microsoft.com/office/drawing/2014/main" id="{23CDEB00-09A8-2D55-E970-2AECA6BCB07F}"/>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4" name="Title 9">
            <a:extLst>
              <a:ext uri="{FF2B5EF4-FFF2-40B4-BE49-F238E27FC236}">
                <a16:creationId xmlns:a16="http://schemas.microsoft.com/office/drawing/2014/main" id="{3A04DFC1-D060-B99D-1580-1D823167B55D}"/>
              </a:ext>
            </a:extLst>
          </p:cNvPr>
          <p:cNvSpPr>
            <a:spLocks noGrp="1"/>
          </p:cNvSpPr>
          <p:nvPr>
            <p:ph type="title" hasCustomPrompt="1"/>
          </p:nvPr>
        </p:nvSpPr>
        <p:spPr>
          <a:xfrm>
            <a:off x="407459" y="919056"/>
            <a:ext cx="7512000" cy="369332"/>
          </a:xfrm>
          <a:prstGeom prst="rect">
            <a:avLst/>
          </a:prstGeom>
        </p:spPr>
        <p:txBody>
          <a:bodyPr wrap="square" lIns="0" tIns="0" rIns="0" bIns="0">
            <a:spAutoFit/>
          </a:bodyPr>
          <a:lstStyle>
            <a:lvl1pPr algn="l">
              <a:defRPr lang="en-US" sz="2400" dirty="0">
                <a:solidFill>
                  <a:schemeClr val="bg1"/>
                </a:solidFill>
                <a:ea typeface="+mn-ea"/>
                <a:cs typeface="+mn-cs"/>
              </a:defRPr>
            </a:lvl1pPr>
          </a:lstStyle>
          <a:p>
            <a:pPr marL="0" marR="0" lvl="0" indent="0" fontAlgn="auto">
              <a:lnSpc>
                <a:spcPct val="100000"/>
              </a:lnSpc>
              <a:spcBef>
                <a:spcPts val="0"/>
              </a:spcBef>
              <a:spcAft>
                <a:spcPts val="600"/>
              </a:spcAft>
              <a:tabLst/>
            </a:pPr>
            <a:r>
              <a:rPr lang="en-US" noProof="0"/>
              <a:t>Click to edit master title style</a:t>
            </a:r>
            <a:endParaRPr lang="en-US"/>
          </a:p>
        </p:txBody>
      </p:sp>
    </p:spTree>
    <p:extLst>
      <p:ext uri="{BB962C8B-B14F-4D97-AF65-F5344CB8AC3E}">
        <p14:creationId xmlns:p14="http://schemas.microsoft.com/office/powerpoint/2010/main" val="100535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_Only/White">
    <p:bg>
      <p:bgPr>
        <a:solidFill>
          <a:srgbClr val="FFFFFF"/>
        </a:solidFill>
        <a:effectLst/>
      </p:bgPr>
    </p:bg>
    <p:spTree>
      <p:nvGrpSpPr>
        <p:cNvPr id="1" name=""/>
        <p:cNvGrpSpPr/>
        <p:nvPr/>
      </p:nvGrpSpPr>
      <p:grpSpPr>
        <a:xfrm>
          <a:off x="0" y="0"/>
          <a:ext cx="0" cy="0"/>
          <a:chOff x="0" y="0"/>
          <a:chExt cx="0" cy="0"/>
        </a:xfrm>
      </p:grpSpPr>
      <p:pic>
        <p:nvPicPr>
          <p:cNvPr id="3" name="Xebia" descr="preencoded.png">
            <a:extLst>
              <a:ext uri="{FF2B5EF4-FFF2-40B4-BE49-F238E27FC236}">
                <a16:creationId xmlns:a16="http://schemas.microsoft.com/office/drawing/2014/main" id="{AD0A7829-77BA-1C96-8A87-0D0901BA1AE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12501" y="292100"/>
            <a:ext cx="673101" cy="215900"/>
          </a:xfrm>
          <a:prstGeom prst="rect">
            <a:avLst/>
          </a:prstGeom>
        </p:spPr>
      </p:pic>
      <p:sp>
        <p:nvSpPr>
          <p:cNvPr id="2" name="Slide Number Placeholder 4">
            <a:extLst>
              <a:ext uri="{FF2B5EF4-FFF2-40B4-BE49-F238E27FC236}">
                <a16:creationId xmlns:a16="http://schemas.microsoft.com/office/drawing/2014/main" id="{CEABDB6F-69DE-6736-AEFC-DB6AFA212DD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2708574E-B307-DD8F-EBFD-0F03215A914C}"/>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lvl1pPr>
          </a:lstStyle>
          <a:p>
            <a:r>
              <a:rPr lang="en-US"/>
              <a:t>Copyright © 2025 Xebia. All rights reserved</a:t>
            </a:r>
          </a:p>
        </p:txBody>
      </p:sp>
      <p:sp>
        <p:nvSpPr>
          <p:cNvPr id="4" name="Text 0">
            <a:extLst>
              <a:ext uri="{FF2B5EF4-FFF2-40B4-BE49-F238E27FC236}">
                <a16:creationId xmlns:a16="http://schemas.microsoft.com/office/drawing/2014/main" id="{D4C5B99F-319A-74A7-99CC-8A9655EF1326}"/>
              </a:ext>
            </a:extLst>
          </p:cNvPr>
          <p:cNvSpPr>
            <a:spLocks noGrp="1"/>
          </p:cNvSpPr>
          <p:nvPr>
            <p:ph type="body" idx="106" hasCustomPrompt="1"/>
          </p:nvPr>
        </p:nvSpPr>
        <p:spPr>
          <a:xfrm>
            <a:off x="406400" y="408055"/>
            <a:ext cx="7513108" cy="232628"/>
          </a:xfrm>
          <a:prstGeom prst="rect">
            <a:avLst/>
          </a:prstGeom>
          <a:noFill/>
          <a:ln/>
        </p:spPr>
        <p:txBody>
          <a:bodyPr wrap="square" lIns="0" tIns="0" rIns="0" bIns="0" rtlCol="0" anchor="t">
            <a:spAutoFit/>
          </a:bodyPr>
          <a:lstStyle>
            <a:lvl1pPr marL="0" indent="0" algn="l">
              <a:lnSpc>
                <a:spcPct val="100000"/>
              </a:lnSpc>
              <a:buNone/>
              <a:defRPr lang="en-US" sz="1000" b="0" i="0" kern="0" spc="0" dirty="0">
                <a:solidFill>
                  <a:schemeClr val="tx1"/>
                </a:solidFill>
                <a:latin typeface="+mn-lt"/>
                <a:ea typeface="Arial" panose="020B0604020202020204" pitchFamily="34" charset="0"/>
                <a:cs typeface="Arial" panose="020B0604020202020204" pitchFamily="34" charset="0"/>
              </a:defRPr>
            </a:lvl1pPr>
          </a:lstStyle>
          <a:p>
            <a:pPr marL="0" indent="0" algn="l">
              <a:lnSpc>
                <a:spcPts val="2100"/>
              </a:lnSpc>
              <a:buNone/>
            </a:pPr>
            <a:r>
              <a:rPr lang="en-US" sz="1050"/>
              <a:t>[DD/MM/YYYY] • [Speaker Name] • [Presentation Title]</a:t>
            </a:r>
          </a:p>
        </p:txBody>
      </p:sp>
      <p:cxnSp>
        <p:nvCxnSpPr>
          <p:cNvPr id="5" name="Straight Connector 4">
            <a:extLst>
              <a:ext uri="{FF2B5EF4-FFF2-40B4-BE49-F238E27FC236}">
                <a16:creationId xmlns:a16="http://schemas.microsoft.com/office/drawing/2014/main" id="{1AC7B3B4-34C7-662C-6C9A-3A0CE9D10952}"/>
              </a:ext>
            </a:extLst>
          </p:cNvPr>
          <p:cNvCxnSpPr>
            <a:cxnSpLocks/>
          </p:cNvCxnSpPr>
          <p:nvPr userDrawn="1"/>
        </p:nvCxnSpPr>
        <p:spPr>
          <a:xfrm>
            <a:off x="407460" y="698500"/>
            <a:ext cx="113844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53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dex Slides">
    <p:bg>
      <p:bgPr>
        <a:solidFill>
          <a:schemeClr val="accent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62FC72-74C0-2487-3747-8E94A0A086B7}"/>
              </a:ext>
            </a:extLst>
          </p:cNvPr>
          <p:cNvSpPr txBox="1"/>
          <p:nvPr userDrawn="1"/>
        </p:nvSpPr>
        <p:spPr>
          <a:xfrm>
            <a:off x="406402" y="4690191"/>
            <a:ext cx="9319489" cy="1354217"/>
          </a:xfrm>
          <a:prstGeom prst="rect">
            <a:avLst/>
          </a:prstGeom>
          <a:noFill/>
        </p:spPr>
        <p:txBody>
          <a:bodyPr wrap="square" lIns="0" tIns="0" rIns="0" bIns="0" rtlCol="0" anchor="t" anchorCtr="0">
            <a:noAutofit/>
          </a:bodyPr>
          <a:lstStyle>
            <a:lvl1pPr marR="0" lvl="0" indent="0" defTabSz="609660" fontAlgn="auto">
              <a:lnSpc>
                <a:spcPct val="100000"/>
              </a:lnSpc>
              <a:spcBef>
                <a:spcPts val="0"/>
              </a:spcBef>
              <a:spcAft>
                <a:spcPts val="600"/>
              </a:spcAft>
              <a:buClrTx/>
              <a:buSzTx/>
              <a:buFontTx/>
              <a:buNone/>
              <a:tabLst/>
              <a:defRPr sz="5400" kern="0" spc="-67">
                <a:solidFill>
                  <a:schemeClr val="bg1"/>
                </a:solidFill>
                <a:latin typeface="+mj-lt"/>
                <a:ea typeface="Suisse Int'l Regular" pitchFamily="34" charset="-122"/>
                <a:cs typeface="Suisse Int'l Italic" panose="020B0504000000000000" pitchFamily="34" charset="-78"/>
              </a:defRPr>
            </a:lvl1pPr>
          </a:lstStyle>
          <a:p>
            <a:pPr lvl="0"/>
            <a:r>
              <a:rPr lang="en-US" sz="8800"/>
              <a:t>Outline Slides</a:t>
            </a:r>
          </a:p>
        </p:txBody>
      </p:sp>
      <p:sp>
        <p:nvSpPr>
          <p:cNvPr id="2" name="Slide Number Placeholder 4">
            <a:extLst>
              <a:ext uri="{FF2B5EF4-FFF2-40B4-BE49-F238E27FC236}">
                <a16:creationId xmlns:a16="http://schemas.microsoft.com/office/drawing/2014/main" id="{CEABDB6F-69DE-6736-AEFC-DB6AFA212DDD}"/>
              </a:ext>
            </a:extLst>
          </p:cNvPr>
          <p:cNvSpPr>
            <a:spLocks noGrp="1"/>
          </p:cNvSpPr>
          <p:nvPr>
            <p:ph type="sldNum" sz="quarter" idx="12"/>
          </p:nvPr>
        </p:nvSpPr>
        <p:spPr>
          <a:xfrm>
            <a:off x="10992910" y="6457866"/>
            <a:ext cx="799041" cy="123111"/>
          </a:xfrm>
          <a:prstGeom prst="rect">
            <a:avLst/>
          </a:prstGeom>
        </p:spPr>
        <p:txBody>
          <a:bodyPr wrap="square" lIns="0" tIns="0" rIns="0" bIns="0">
            <a:spAutoFit/>
          </a:bodyPr>
          <a:lstStyle>
            <a:lvl1pPr algn="r">
              <a:defRPr sz="800">
                <a:solidFill>
                  <a:schemeClr val="bg1"/>
                </a:solidFill>
              </a:defRPr>
            </a:lvl1pPr>
          </a:lstStyle>
          <a:p>
            <a:fld id="{C1F56866-D47B-47B9-9D95-BB9706FB23C1}" type="slidenum">
              <a:rPr lang="en-US" smtClean="0"/>
              <a:pPr/>
              <a:t>‹#›</a:t>
            </a:fld>
            <a:endParaRPr lang="en-US"/>
          </a:p>
        </p:txBody>
      </p:sp>
      <p:sp>
        <p:nvSpPr>
          <p:cNvPr id="6" name="Symbol zastępczy stopki 1">
            <a:extLst>
              <a:ext uri="{FF2B5EF4-FFF2-40B4-BE49-F238E27FC236}">
                <a16:creationId xmlns:a16="http://schemas.microsoft.com/office/drawing/2014/main" id="{2708574E-B307-DD8F-EBFD-0F03215A914C}"/>
              </a:ext>
            </a:extLst>
          </p:cNvPr>
          <p:cNvSpPr>
            <a:spLocks noGrp="1"/>
          </p:cNvSpPr>
          <p:nvPr>
            <p:ph type="ftr" sz="quarter" idx="3"/>
          </p:nvPr>
        </p:nvSpPr>
        <p:spPr>
          <a:xfrm>
            <a:off x="406402" y="6457866"/>
            <a:ext cx="3673475" cy="123111"/>
          </a:xfrm>
          <a:prstGeom prst="rect">
            <a:avLst/>
          </a:prstGeom>
        </p:spPr>
        <p:txBody>
          <a:bodyPr wrap="square" lIns="0" tIns="0" rIns="0" bIns="0">
            <a:spAutoFit/>
          </a:bodyPr>
          <a:lstStyle>
            <a:lvl1pPr>
              <a:defRPr lang="en-GB" sz="800">
                <a:solidFill>
                  <a:schemeClr val="bg1"/>
                </a:solidFill>
              </a:defRPr>
            </a:lvl1pPr>
          </a:lstStyle>
          <a:p>
            <a:r>
              <a:rPr lang="en-US"/>
              <a:t>Copyright © 2025 Xebia. All rights reserved</a:t>
            </a:r>
          </a:p>
        </p:txBody>
      </p:sp>
      <p:sp>
        <p:nvSpPr>
          <p:cNvPr id="3" name="Rectangle 2">
            <a:extLst>
              <a:ext uri="{FF2B5EF4-FFF2-40B4-BE49-F238E27FC236}">
                <a16:creationId xmlns:a16="http://schemas.microsoft.com/office/drawing/2014/main" id="{A850746F-4A5A-6339-6062-9B80EA6E09AB}"/>
              </a:ext>
            </a:extLst>
          </p:cNvPr>
          <p:cNvSpPr/>
          <p:nvPr userDrawn="1"/>
        </p:nvSpPr>
        <p:spPr>
          <a:xfrm>
            <a:off x="0" y="0"/>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
        <p:nvSpPr>
          <p:cNvPr id="5" name="Rectangle 4">
            <a:extLst>
              <a:ext uri="{FF2B5EF4-FFF2-40B4-BE49-F238E27FC236}">
                <a16:creationId xmlns:a16="http://schemas.microsoft.com/office/drawing/2014/main" id="{EB234CD9-10E7-5E53-72F8-BFC52343C634}"/>
              </a:ext>
            </a:extLst>
          </p:cNvPr>
          <p:cNvSpPr/>
          <p:nvPr userDrawn="1"/>
        </p:nvSpPr>
        <p:spPr>
          <a:xfrm>
            <a:off x="0" y="6453187"/>
            <a:ext cx="12192000" cy="404813"/>
          </a:xfrm>
          <a:prstGeom prst="rect">
            <a:avLst/>
          </a:prstGeom>
          <a:pattFill prst="wdUpDiag">
            <a:fgClr>
              <a:schemeClr val="bg1"/>
            </a:fgClr>
            <a:bgClr>
              <a:srgbClr val="CCA63E"/>
            </a:bgClr>
          </a:patt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sz="1400">
              <a:solidFill>
                <a:schemeClr val="bg1"/>
              </a:solidFill>
            </a:endParaRPr>
          </a:p>
        </p:txBody>
      </p:sp>
    </p:spTree>
    <p:extLst>
      <p:ext uri="{BB962C8B-B14F-4D97-AF65-F5344CB8AC3E}">
        <p14:creationId xmlns:p14="http://schemas.microsoft.com/office/powerpoint/2010/main" val="11982090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2.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76B048C3-8C6B-62C2-5208-C4C2676254E9}"/>
              </a:ext>
            </a:extLst>
          </p:cNvPr>
          <p:cNvSpPr>
            <a:spLocks noGrp="1"/>
          </p:cNvSpPr>
          <p:nvPr>
            <p:ph type="sldNum" sz="quarter" idx="4"/>
          </p:nvPr>
        </p:nvSpPr>
        <p:spPr>
          <a:xfrm>
            <a:off x="11216948" y="6449948"/>
            <a:ext cx="575003" cy="123111"/>
          </a:xfrm>
          <a:prstGeom prst="rect">
            <a:avLst/>
          </a:prstGeom>
        </p:spPr>
        <p:txBody>
          <a:bodyPr lIns="0" tIns="0" rIns="0" bIns="0">
            <a:spAutoFit/>
          </a:bodyPr>
          <a:lstStyle>
            <a:lvl1pPr algn="r">
              <a:defRPr sz="800">
                <a:solidFill>
                  <a:schemeClr val="tx1"/>
                </a:solidFill>
              </a:defRPr>
            </a:lvl1pPr>
          </a:lstStyle>
          <a:p>
            <a:fld id="{C1F56866-D47B-47B9-9D95-BB9706FB23C1}" type="slidenum">
              <a:rPr lang="en-US" smtClean="0"/>
              <a:pPr/>
              <a:t>‹#›</a:t>
            </a:fld>
            <a:endParaRPr lang="en-US"/>
          </a:p>
        </p:txBody>
      </p:sp>
      <p:sp>
        <p:nvSpPr>
          <p:cNvPr id="5" name="Symbol zastępczy stopki 1">
            <a:extLst>
              <a:ext uri="{FF2B5EF4-FFF2-40B4-BE49-F238E27FC236}">
                <a16:creationId xmlns:a16="http://schemas.microsoft.com/office/drawing/2014/main" id="{0EE56789-D476-C5DF-D9B3-09349BD287B1}"/>
              </a:ext>
            </a:extLst>
          </p:cNvPr>
          <p:cNvSpPr>
            <a:spLocks noGrp="1"/>
          </p:cNvSpPr>
          <p:nvPr>
            <p:ph type="ftr" sz="quarter" idx="3"/>
          </p:nvPr>
        </p:nvSpPr>
        <p:spPr>
          <a:xfrm>
            <a:off x="406400" y="6449948"/>
            <a:ext cx="4114800" cy="123111"/>
          </a:xfrm>
          <a:prstGeom prst="rect">
            <a:avLst/>
          </a:prstGeom>
        </p:spPr>
        <p:txBody>
          <a:bodyPr lIns="0" tIns="0" rIns="0" bIns="0">
            <a:spAutoFit/>
          </a:bodyPr>
          <a:lstStyle>
            <a:lvl1pPr>
              <a:defRPr lang="en-GB" sz="800"/>
            </a:lvl1pPr>
          </a:lstStyle>
          <a:p>
            <a:r>
              <a:rPr lang="en-US"/>
              <a:t>Copyright © 2025 Xebia. All rights reserved</a:t>
            </a:r>
          </a:p>
        </p:txBody>
      </p:sp>
      <p:sp>
        <p:nvSpPr>
          <p:cNvPr id="3" name="Rectangle 2">
            <a:extLst>
              <a:ext uri="{FF2B5EF4-FFF2-40B4-BE49-F238E27FC236}">
                <a16:creationId xmlns:a16="http://schemas.microsoft.com/office/drawing/2014/main" id="{BC73BC64-15FF-CCD5-1FBF-52B28C3EF2C8}"/>
              </a:ext>
            </a:extLst>
          </p:cNvPr>
          <p:cNvSpPr/>
          <p:nvPr/>
        </p:nvSpPr>
        <p:spPr>
          <a:xfrm rot="5400000">
            <a:off x="10329425" y="2102376"/>
            <a:ext cx="5539743" cy="1334991"/>
          </a:xfrm>
          <a:prstGeom prst="rect">
            <a:avLst/>
          </a:prstGeom>
          <a:solidFill>
            <a:schemeClr val="bg1">
              <a:alpha val="49964"/>
            </a:schemeClr>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800"/>
          </a:p>
        </p:txBody>
      </p:sp>
      <p:pic>
        <p:nvPicPr>
          <p:cNvPr id="15" name="Rectangle 155140" descr="preencoded.png">
            <a:extLst>
              <a:ext uri="{FF2B5EF4-FFF2-40B4-BE49-F238E27FC236}">
                <a16:creationId xmlns:a16="http://schemas.microsoft.com/office/drawing/2014/main" id="{0532F90B-2ACC-570D-F9D6-20FBF6B03A40}"/>
              </a:ext>
            </a:extLst>
          </p:cNvPr>
          <p:cNvPicPr>
            <a:picLocks noChangeAspect="1"/>
          </p:cNvPicPr>
          <p:nvPr/>
        </p:nvPicPr>
        <p:blipFill>
          <a:blip r:embed="rId60">
            <a:extLst>
              <a:ext uri="{96DAC541-7B7A-43D3-8B79-37D633B846F1}">
                <asvg:svgBlip xmlns:asvg="http://schemas.microsoft.com/office/drawing/2016/SVG/main" r:embed="rId61"/>
              </a:ext>
            </a:extLst>
          </a:blip>
          <a:srcRect/>
          <a:stretch/>
        </p:blipFill>
        <p:spPr>
          <a:xfrm rot="5400000">
            <a:off x="12419768" y="5021699"/>
            <a:ext cx="584084" cy="160203"/>
          </a:xfrm>
          <a:prstGeom prst="rect">
            <a:avLst/>
          </a:prstGeom>
        </p:spPr>
      </p:pic>
      <p:graphicFrame>
        <p:nvGraphicFramePr>
          <p:cNvPr id="17" name="Table 16">
            <a:extLst>
              <a:ext uri="{FF2B5EF4-FFF2-40B4-BE49-F238E27FC236}">
                <a16:creationId xmlns:a16="http://schemas.microsoft.com/office/drawing/2014/main" id="{9327358B-F02E-3A4F-9997-1A828AB99C79}"/>
              </a:ext>
            </a:extLst>
          </p:cNvPr>
          <p:cNvGraphicFramePr>
            <a:graphicFrameLocks noGrp="1"/>
          </p:cNvGraphicFramePr>
          <p:nvPr userDrawn="1">
            <p:extLst>
              <p:ext uri="{D42A27DB-BD31-4B8C-83A1-F6EECF244321}">
                <p14:modId xmlns:p14="http://schemas.microsoft.com/office/powerpoint/2010/main" val="3651829257"/>
              </p:ext>
            </p:extLst>
          </p:nvPr>
        </p:nvGraphicFramePr>
        <p:xfrm>
          <a:off x="12506793" y="53927"/>
          <a:ext cx="1260000" cy="5339916"/>
        </p:xfrm>
        <a:graphic>
          <a:graphicData uri="http://schemas.openxmlformats.org/drawingml/2006/table">
            <a:tbl>
              <a:tblPr firstRow="1" bandRow="1">
                <a:tableStyleId>{2D5ABB26-0587-4C30-8999-92F81FD0307C}</a:tableStyleId>
              </a:tblPr>
              <a:tblGrid>
                <a:gridCol w="468000">
                  <a:extLst>
                    <a:ext uri="{9D8B030D-6E8A-4147-A177-3AD203B41FA5}">
                      <a16:colId xmlns:a16="http://schemas.microsoft.com/office/drawing/2014/main" val="1315592704"/>
                    </a:ext>
                  </a:extLst>
                </a:gridCol>
                <a:gridCol w="792000">
                  <a:extLst>
                    <a:ext uri="{9D8B030D-6E8A-4147-A177-3AD203B41FA5}">
                      <a16:colId xmlns:a16="http://schemas.microsoft.com/office/drawing/2014/main" val="3308827976"/>
                    </a:ext>
                  </a:extLst>
                </a:gridCol>
              </a:tblGrid>
              <a:tr h="0">
                <a:tc gridSpan="2">
                  <a:txBody>
                    <a:bodyPr/>
                    <a:lstStyle/>
                    <a:p>
                      <a:r>
                        <a:rPr lang="nl-NL" b="1"/>
                        <a:t>MAIN</a:t>
                      </a:r>
                    </a:p>
                  </a:txBody>
                  <a:tcPr anchor="ctr">
                    <a:lnB w="12700" cap="flat" cmpd="sng" algn="ctr">
                      <a:solidFill>
                        <a:schemeClr val="tx1"/>
                      </a:solidFill>
                      <a:prstDash val="solid"/>
                      <a:round/>
                      <a:headEnd type="none" w="med" len="med"/>
                      <a:tailEnd type="none" w="med" len="med"/>
                    </a:lnB>
                    <a:noFill/>
                  </a:tcPr>
                </a:tc>
                <a:tc hMerge="1">
                  <a:txBody>
                    <a:bodyPr/>
                    <a:lstStyle/>
                    <a:p>
                      <a:endParaRPr lang="nl-NL"/>
                    </a:p>
                  </a:txBody>
                  <a:tcPr anchor="ctr"/>
                </a:tc>
                <a:extLst>
                  <a:ext uri="{0D108BD9-81ED-4DB2-BD59-A6C34878D82A}">
                    <a16:rowId xmlns:a16="http://schemas.microsoft.com/office/drawing/2014/main" val="497730059"/>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nl-NL" sz="1000" b="1">
                          <a:latin typeface="+mj-lt"/>
                        </a:rPr>
                        <a:t>#000000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71872509"/>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lang="nl-NL" sz="1000" b="1">
                          <a:latin typeface="+mj-lt"/>
                        </a:rPr>
                        <a:t>#FFFFFF</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0506375"/>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787D"/>
                    </a:solidFill>
                  </a:tcPr>
                </a:tc>
                <a:tc>
                  <a:txBody>
                    <a:bodyPr/>
                    <a:lstStyle/>
                    <a:p>
                      <a:r>
                        <a:rPr lang="nl-NL" sz="1000" b="1">
                          <a:latin typeface="+mj-lt"/>
                        </a:rPr>
                        <a:t>#78787D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69119596"/>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D"/>
                    </a:solidFill>
                  </a:tcPr>
                </a:tc>
                <a:tc>
                  <a:txBody>
                    <a:bodyPr/>
                    <a:lstStyle/>
                    <a:p>
                      <a:r>
                        <a:rPr lang="nl-NL" sz="1000" b="1">
                          <a:latin typeface="+mj-lt"/>
                        </a:rPr>
                        <a:t>#C8C8CD</a:t>
                      </a:r>
                      <a:endParaRPr lang="nl-NL" sz="1000">
                        <a:latin typeface="+mj-l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65058794"/>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21563"/>
                    </a:solidFill>
                  </a:tcPr>
                </a:tc>
                <a:tc>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lang="nl-NL" sz="1000" b="1">
                          <a:latin typeface="+mj-lt"/>
                        </a:rPr>
                        <a:t>#621563</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1663277"/>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1B84"/>
                    </a:solidFill>
                  </a:tcPr>
                </a:tc>
                <a:tc>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lang="nl-NL" sz="1000" b="1" kern="1200">
                          <a:solidFill>
                            <a:schemeClr val="tx1"/>
                          </a:solidFill>
                          <a:latin typeface="+mj-lt"/>
                          <a:ea typeface="+mn-ea"/>
                          <a:cs typeface="+mn-cs"/>
                        </a:rPr>
                        <a:t>#831B84</a:t>
                      </a:r>
                      <a:endParaRPr lang="nl-NL" sz="1000" b="1">
                        <a:latin typeface="+mj-l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15244463"/>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5EB8"/>
                    </a:solidFill>
                  </a:tcPr>
                </a:tc>
                <a:tc>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lang="nl-NL" sz="1000" b="1">
                          <a:latin typeface="+mj-lt"/>
                        </a:rPr>
                        <a:t>#B75EB8</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81605710"/>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9ED4"/>
                    </a:solidFill>
                  </a:tcPr>
                </a:tc>
                <a:tc>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lang="nl-NL" sz="1000" b="1">
                          <a:latin typeface="+mj-lt"/>
                        </a:rPr>
                        <a:t>#D49ED4</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0077710"/>
                  </a:ext>
                </a:extLst>
              </a:tr>
              <a:tr h="152290">
                <a:tc gridSpan="2">
                  <a:txBody>
                    <a:bodyPr/>
                    <a:lstStyle/>
                    <a:p>
                      <a:r>
                        <a:rPr lang="nl-NL" b="1">
                          <a:latin typeface="+mj-lt"/>
                        </a:rPr>
                        <a:t>SECONDARY</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endParaRPr lang="nl-NL" sz="1200">
                        <a:latin typeface="Consolas" panose="020B0609020204030204" pitchFamily="49" charset="0"/>
                      </a:endParaRPr>
                    </a:p>
                  </a:txBody>
                  <a:tcPr anchor="ctr">
                    <a:noFill/>
                  </a:tcPr>
                </a:tc>
                <a:extLst>
                  <a:ext uri="{0D108BD9-81ED-4DB2-BD59-A6C34878D82A}">
                    <a16:rowId xmlns:a16="http://schemas.microsoft.com/office/drawing/2014/main" val="2585327986"/>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31D0"/>
                    </a:solidFill>
                  </a:tcPr>
                </a:tc>
                <a:tc>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lang="nl-NL" sz="1000" b="1">
                          <a:latin typeface="+mj-lt"/>
                        </a:rPr>
                        <a:t>#E331D0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16375238"/>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50027"/>
                    </a:solidFill>
                  </a:tcPr>
                </a:tc>
                <a:tc>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lang="nl-NL" sz="1000" b="1">
                          <a:latin typeface="+mj-lt"/>
                        </a:rPr>
                        <a:t>#150027</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03816627"/>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E5"/>
                    </a:solidFill>
                  </a:tcPr>
                </a:tc>
                <a:tc>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lang="nl-NL" sz="1000" b="1">
                          <a:latin typeface="+mj-lt"/>
                        </a:rPr>
                        <a:t>#E3E3E5</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252131"/>
                  </a:ext>
                </a:extLst>
              </a:tr>
              <a:tr h="399273">
                <a:tc>
                  <a:txBody>
                    <a:bodyPr/>
                    <a:lstStyle/>
                    <a:p>
                      <a:endParaRPr lang="nl-NL"/>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8F8"/>
                    </a:solidFill>
                  </a:tcPr>
                </a:tc>
                <a:tc>
                  <a:txBody>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lang="nl-NL" sz="1000" b="1">
                          <a:latin typeface="+mj-lt"/>
                        </a:rPr>
                        <a:t>#F5F5F5</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41330300"/>
                  </a:ext>
                </a:extLst>
              </a:tr>
            </a:tbl>
          </a:graphicData>
        </a:graphic>
      </p:graphicFrame>
    </p:spTree>
  </p:cSld>
  <p:clrMap bg1="lt1" tx1="dk1" bg2="lt2" tx2="dk2" accent1="accent1" accent2="accent2" accent3="accent3" accent4="accent4" accent5="accent5" accent6="accent6" hlink="hlink" folHlink="folHlink"/>
  <p:sldLayoutIdLst>
    <p:sldLayoutId id="2147483771" r:id="rId1"/>
    <p:sldLayoutId id="2147483765" r:id="rId2"/>
    <p:sldLayoutId id="2147483767" r:id="rId3"/>
    <p:sldLayoutId id="2147483766" r:id="rId4"/>
    <p:sldLayoutId id="2147483699" r:id="rId5"/>
    <p:sldLayoutId id="2147483770" r:id="rId6"/>
    <p:sldLayoutId id="2147483726" r:id="rId7"/>
    <p:sldLayoutId id="2147483734" r:id="rId8"/>
    <p:sldLayoutId id="2147483773" r:id="rId9"/>
    <p:sldLayoutId id="2147483729" r:id="rId10"/>
    <p:sldLayoutId id="2147483728" r:id="rId11"/>
    <p:sldLayoutId id="2147483772" r:id="rId12"/>
    <p:sldLayoutId id="2147483650" r:id="rId13"/>
    <p:sldLayoutId id="2147483671" r:id="rId14"/>
    <p:sldLayoutId id="2147483732" r:id="rId15"/>
    <p:sldLayoutId id="2147483735" r:id="rId16"/>
    <p:sldLayoutId id="2147483757" r:id="rId17"/>
    <p:sldLayoutId id="2147483736" r:id="rId18"/>
    <p:sldLayoutId id="2147483677" r:id="rId19"/>
    <p:sldLayoutId id="2147483774" r:id="rId20"/>
    <p:sldLayoutId id="2147483698" r:id="rId21"/>
    <p:sldLayoutId id="2147483737" r:id="rId22"/>
    <p:sldLayoutId id="2147483738" r:id="rId23"/>
    <p:sldLayoutId id="2147483758" r:id="rId24"/>
    <p:sldLayoutId id="2147483750" r:id="rId25"/>
    <p:sldLayoutId id="2147483751" r:id="rId26"/>
    <p:sldLayoutId id="2147483759" r:id="rId27"/>
    <p:sldLayoutId id="2147483760" r:id="rId28"/>
    <p:sldLayoutId id="2147483761" r:id="rId29"/>
    <p:sldLayoutId id="2147483762" r:id="rId30"/>
    <p:sldLayoutId id="2147483763" r:id="rId31"/>
    <p:sldLayoutId id="2147483764" r:id="rId32"/>
    <p:sldLayoutId id="2147483775" r:id="rId33"/>
    <p:sldLayoutId id="2147483704" r:id="rId34"/>
    <p:sldLayoutId id="2147483739" r:id="rId35"/>
    <p:sldLayoutId id="2147483747" r:id="rId36"/>
    <p:sldLayoutId id="2147483754" r:id="rId37"/>
    <p:sldLayoutId id="2147483707" r:id="rId38"/>
    <p:sldLayoutId id="2147483744" r:id="rId39"/>
    <p:sldLayoutId id="2147483720" r:id="rId40"/>
    <p:sldLayoutId id="2147483725" r:id="rId41"/>
    <p:sldLayoutId id="2147483776" r:id="rId42"/>
    <p:sldLayoutId id="2147483743" r:id="rId43"/>
    <p:sldLayoutId id="2147483745" r:id="rId44"/>
    <p:sldLayoutId id="2147483746" r:id="rId45"/>
    <p:sldLayoutId id="2147483768" r:id="rId46"/>
    <p:sldLayoutId id="2147483755" r:id="rId47"/>
    <p:sldLayoutId id="2147483769" r:id="rId48"/>
    <p:sldLayoutId id="2147483756" r:id="rId49"/>
    <p:sldLayoutId id="2147483710" r:id="rId50"/>
    <p:sldLayoutId id="2147483713" r:id="rId51"/>
    <p:sldLayoutId id="2147483717" r:id="rId52"/>
    <p:sldLayoutId id="2147483718" r:id="rId53"/>
    <p:sldLayoutId id="2147483715" r:id="rId54"/>
    <p:sldLayoutId id="2147483730" r:id="rId55"/>
    <p:sldLayoutId id="2147483748" r:id="rId56"/>
    <p:sldLayoutId id="2147483777" r:id="rId57"/>
    <p:sldLayoutId id="2147483778" r:id="rId58"/>
  </p:sldLayoutIdLst>
  <p:hf hdr="0" dt="0"/>
  <p:txStyles>
    <p:titleStyle>
      <a:lvl1pPr algn="ctr" defTabSz="609660" rtl="0" eaLnBrk="1" latinLnBrk="0" hangingPunct="1">
        <a:spcBef>
          <a:spcPct val="0"/>
        </a:spcBef>
        <a:buNone/>
        <a:defRPr sz="2933" kern="1200">
          <a:solidFill>
            <a:schemeClr val="tx1"/>
          </a:solidFill>
          <a:latin typeface="+mj-lt"/>
          <a:ea typeface="+mj-ea"/>
          <a:cs typeface="+mj-cs"/>
        </a:defRPr>
      </a:lvl1pPr>
    </p:titleStyle>
    <p:bodyStyle>
      <a:lvl1pPr marL="228623" indent="-228623" algn="l" defTabSz="60966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50" indent="-190520" algn="l" defTabSz="60966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76" indent="-152416" algn="l" defTabSz="60966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907"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73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60" rtl="0" eaLnBrk="1" latinLnBrk="0" hangingPunct="1">
        <a:defRPr sz="1200" kern="1200">
          <a:solidFill>
            <a:schemeClr val="tx1"/>
          </a:solidFill>
          <a:latin typeface="+mn-lt"/>
          <a:ea typeface="+mn-ea"/>
          <a:cs typeface="+mn-cs"/>
        </a:defRPr>
      </a:lvl1pPr>
      <a:lvl2pPr marL="304831" algn="l" defTabSz="609660" rtl="0" eaLnBrk="1" latinLnBrk="0" hangingPunct="1">
        <a:defRPr sz="1200" kern="1200">
          <a:solidFill>
            <a:schemeClr val="tx1"/>
          </a:solidFill>
          <a:latin typeface="+mn-lt"/>
          <a:ea typeface="+mn-ea"/>
          <a:cs typeface="+mn-cs"/>
        </a:defRPr>
      </a:lvl2pPr>
      <a:lvl3pPr marL="609660" algn="l" defTabSz="609660" rtl="0" eaLnBrk="1" latinLnBrk="0" hangingPunct="1">
        <a:defRPr sz="1200" kern="1200">
          <a:solidFill>
            <a:schemeClr val="tx1"/>
          </a:solidFill>
          <a:latin typeface="+mn-lt"/>
          <a:ea typeface="+mn-ea"/>
          <a:cs typeface="+mn-cs"/>
        </a:defRPr>
      </a:lvl3pPr>
      <a:lvl4pPr marL="914492" algn="l" defTabSz="609660" rtl="0" eaLnBrk="1" latinLnBrk="0" hangingPunct="1">
        <a:defRPr sz="1200" kern="1200">
          <a:solidFill>
            <a:schemeClr val="tx1"/>
          </a:solidFill>
          <a:latin typeface="+mn-lt"/>
          <a:ea typeface="+mn-ea"/>
          <a:cs typeface="+mn-cs"/>
        </a:defRPr>
      </a:lvl4pPr>
      <a:lvl5pPr marL="1219322" algn="l" defTabSz="609660" rtl="0" eaLnBrk="1" latinLnBrk="0" hangingPunct="1">
        <a:defRPr sz="1200" kern="1200">
          <a:solidFill>
            <a:schemeClr val="tx1"/>
          </a:solidFill>
          <a:latin typeface="+mn-lt"/>
          <a:ea typeface="+mn-ea"/>
          <a:cs typeface="+mn-cs"/>
        </a:defRPr>
      </a:lvl5pPr>
      <a:lvl6pPr marL="1524152" algn="l" defTabSz="609660" rtl="0" eaLnBrk="1" latinLnBrk="0" hangingPunct="1">
        <a:defRPr sz="1200" kern="1200">
          <a:solidFill>
            <a:schemeClr val="tx1"/>
          </a:solidFill>
          <a:latin typeface="+mn-lt"/>
          <a:ea typeface="+mn-ea"/>
          <a:cs typeface="+mn-cs"/>
        </a:defRPr>
      </a:lvl6pPr>
      <a:lvl7pPr marL="1828983" algn="l" defTabSz="609660" rtl="0" eaLnBrk="1" latinLnBrk="0" hangingPunct="1">
        <a:defRPr sz="1200" kern="1200">
          <a:solidFill>
            <a:schemeClr val="tx1"/>
          </a:solidFill>
          <a:latin typeface="+mn-lt"/>
          <a:ea typeface="+mn-ea"/>
          <a:cs typeface="+mn-cs"/>
        </a:defRPr>
      </a:lvl7pPr>
      <a:lvl8pPr marL="2133814" algn="l" defTabSz="609660" rtl="0" eaLnBrk="1" latinLnBrk="0" hangingPunct="1">
        <a:defRPr sz="1200" kern="1200">
          <a:solidFill>
            <a:schemeClr val="tx1"/>
          </a:solidFill>
          <a:latin typeface="+mn-lt"/>
          <a:ea typeface="+mn-ea"/>
          <a:cs typeface="+mn-cs"/>
        </a:defRPr>
      </a:lvl8pPr>
      <a:lvl9pPr marL="2438644" algn="l" defTabSz="60966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4" userDrawn="1">
          <p15:clr>
            <a:srgbClr val="C35EA4"/>
          </p15:clr>
        </p15:guide>
        <p15:guide id="2" pos="3901" userDrawn="1">
          <p15:clr>
            <a:srgbClr val="C35EA4"/>
          </p15:clr>
        </p15:guide>
        <p15:guide id="3" pos="3779" userDrawn="1">
          <p15:clr>
            <a:srgbClr val="C35EA4"/>
          </p15:clr>
        </p15:guide>
        <p15:guide id="4" pos="3296" userDrawn="1">
          <p15:clr>
            <a:srgbClr val="C35EA4"/>
          </p15:clr>
        </p15:guide>
        <p15:guide id="5" pos="3175" userDrawn="1">
          <p15:clr>
            <a:srgbClr val="C35EA4"/>
          </p15:clr>
        </p15:guide>
        <p15:guide id="6" pos="4505" userDrawn="1">
          <p15:clr>
            <a:srgbClr val="C35EA4"/>
          </p15:clr>
        </p15:guide>
        <p15:guide id="7" pos="4989" userDrawn="1">
          <p15:clr>
            <a:srgbClr val="C35EA4"/>
          </p15:clr>
        </p15:guide>
        <p15:guide id="8" pos="2691" userDrawn="1">
          <p15:clr>
            <a:srgbClr val="C35EA4"/>
          </p15:clr>
        </p15:guide>
        <p15:guide id="9" pos="2570" userDrawn="1">
          <p15:clr>
            <a:srgbClr val="C35EA4"/>
          </p15:clr>
        </p15:guide>
        <p15:guide id="10" pos="5110" userDrawn="1">
          <p15:clr>
            <a:srgbClr val="C35EA4"/>
          </p15:clr>
        </p15:guide>
        <p15:guide id="11" pos="5594" userDrawn="1">
          <p15:clr>
            <a:srgbClr val="C35EA4"/>
          </p15:clr>
        </p15:guide>
        <p15:guide id="12" pos="2086" userDrawn="1">
          <p15:clr>
            <a:srgbClr val="C35EA4"/>
          </p15:clr>
        </p15:guide>
        <p15:guide id="13" pos="1965" userDrawn="1">
          <p15:clr>
            <a:srgbClr val="C35EA4"/>
          </p15:clr>
        </p15:guide>
        <p15:guide id="14" pos="1481" userDrawn="1">
          <p15:clr>
            <a:srgbClr val="C35EA4"/>
          </p15:clr>
        </p15:guide>
        <p15:guide id="15" pos="5715" userDrawn="1">
          <p15:clr>
            <a:srgbClr val="C35EA4"/>
          </p15:clr>
        </p15:guide>
        <p15:guide id="16" pos="6199" userDrawn="1">
          <p15:clr>
            <a:srgbClr val="C35EA4"/>
          </p15:clr>
        </p15:guide>
        <p15:guide id="17" pos="6319" userDrawn="1">
          <p15:clr>
            <a:srgbClr val="C35EA4"/>
          </p15:clr>
        </p15:guide>
        <p15:guide id="18" pos="1361" userDrawn="1">
          <p15:clr>
            <a:srgbClr val="C35EA4"/>
          </p15:clr>
        </p15:guide>
        <p15:guide id="19" pos="877" userDrawn="1">
          <p15:clr>
            <a:srgbClr val="C35EA4"/>
          </p15:clr>
        </p15:guide>
        <p15:guide id="20" pos="6803" userDrawn="1">
          <p15:clr>
            <a:srgbClr val="C35EA4"/>
          </p15:clr>
        </p15:guide>
        <p15:guide id="21" pos="6925" userDrawn="1">
          <p15:clr>
            <a:srgbClr val="C35EA4"/>
          </p15:clr>
        </p15:guide>
        <p15:guide id="22" pos="755" userDrawn="1">
          <p15:clr>
            <a:srgbClr val="C35EA4"/>
          </p15:clr>
        </p15:guide>
        <p15:guide id="23" pos="257" userDrawn="1">
          <p15:clr>
            <a:srgbClr val="A4A3A4"/>
          </p15:clr>
        </p15:guide>
        <p15:guide id="24" pos="7423" userDrawn="1">
          <p15:clr>
            <a:srgbClr val="A4A3A4"/>
          </p15:clr>
        </p15:guide>
        <p15:guide id="25" orient="horz" pos="255" userDrawn="1">
          <p15:clr>
            <a:srgbClr val="A4A3A4"/>
          </p15:clr>
        </p15:guide>
        <p15:guide id="26" orient="horz" pos="406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hyperlink" Target="https://xebiagroup.sharepoint.com/:f:/r/sites/XebiaCreativeService/Gedeelde%20documenten/General/Brand%20Assets%20Xebia/Xebia%20Imagery/PPT%20Assets/Industries?csf=1&amp;web=1&amp;e=w8bEyK" TargetMode="External"/><Relationship Id="rId13" Type="http://schemas.openxmlformats.org/officeDocument/2006/relationships/image" Target="../media/image524.jpeg"/><Relationship Id="rId3" Type="http://schemas.openxmlformats.org/officeDocument/2006/relationships/image" Target="../media/image519.png"/><Relationship Id="rId7" Type="http://schemas.openxmlformats.org/officeDocument/2006/relationships/image" Target="../media/image521.jpeg"/><Relationship Id="rId12" Type="http://schemas.openxmlformats.org/officeDocument/2006/relationships/hyperlink" Target="https://xebiagroup.sharepoint.com/:f:/r/sites/XebiaCreativeService/Gedeelde%20documenten/General/Brand%20Assets%20Xebia/Xebia%20Imagery/PPT%20Assets/Partners?csf=1&amp;web=1&amp;e=IchuJs" TargetMode="External"/><Relationship Id="rId2" Type="http://schemas.openxmlformats.org/officeDocument/2006/relationships/hyperlink" Target="https://xebiagroup.sharepoint.com/:f:/r/sites/XebiaCreativeService/Gedeelde%20documenten/General/Brand%20Assets%20Xebia/Xebia%20Imagery/PPT%20Assets/Office%20Space?csf=1&amp;web=1&amp;e=MD0q6s" TargetMode="External"/><Relationship Id="rId1" Type="http://schemas.openxmlformats.org/officeDocument/2006/relationships/slideLayout" Target="../slideLayouts/slideLayout48.xml"/><Relationship Id="rId6" Type="http://schemas.openxmlformats.org/officeDocument/2006/relationships/hyperlink" Target="https://xebiagroup.sharepoint.com/:f:/r/sites/XebiaCreativeService/Gedeelde%20documenten/General/Brand%20Assets%20Xebia/Xebia%20Imagery/PPT%20Assets/AI%20Inspired%20images?csf=1&amp;web=1&amp;e=v6gstc" TargetMode="External"/><Relationship Id="rId11" Type="http://schemas.openxmlformats.org/officeDocument/2006/relationships/image" Target="../media/image523.jpeg"/><Relationship Id="rId5" Type="http://schemas.openxmlformats.org/officeDocument/2006/relationships/image" Target="../media/image520.jpeg"/><Relationship Id="rId15" Type="http://schemas.openxmlformats.org/officeDocument/2006/relationships/image" Target="../media/image286.svg"/><Relationship Id="rId10" Type="http://schemas.openxmlformats.org/officeDocument/2006/relationships/hyperlink" Target="https://xebiagroup.sharepoint.com/:f:/r/sites/XebiaCreativeService/Gedeelde%20documenten/General/Brand%20Assets%20Xebia/Xebia%20Imagery/PPT%20Assets/People?csf=1&amp;web=1&amp;e=Uf3yar" TargetMode="External"/><Relationship Id="rId4" Type="http://schemas.openxmlformats.org/officeDocument/2006/relationships/hyperlink" Target="https://xebiagroup.sharepoint.com/:f:/r/sites/XebiaCreativeService/Gedeelde%20documenten/General/Brand%20Assets%20Xebia/Xebia%20Imagery/PPT%20Assets/ESG%20%26%20Xebia%20Cares?csf=1&amp;web=1&amp;e=nIALcZ" TargetMode="External"/><Relationship Id="rId9" Type="http://schemas.openxmlformats.org/officeDocument/2006/relationships/image" Target="../media/image522.jpeg"/><Relationship Id="rId14" Type="http://schemas.openxmlformats.org/officeDocument/2006/relationships/image" Target="../media/image285.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26.png"/><Relationship Id="rId2" Type="http://schemas.microsoft.com/office/2014/relationships/chartEx" Target="../charts/chartEx1.xml"/><Relationship Id="rId1" Type="http://schemas.openxmlformats.org/officeDocument/2006/relationships/slideLayout" Target="../slideLayouts/slideLayout5.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526.svg"/><Relationship Id="rId7" Type="http://schemas.openxmlformats.org/officeDocument/2006/relationships/chart" Target="../charts/chart4.xml"/><Relationship Id="rId2" Type="http://schemas.openxmlformats.org/officeDocument/2006/relationships/image" Target="../media/image525.png"/><Relationship Id="rId1" Type="http://schemas.openxmlformats.org/officeDocument/2006/relationships/slideLayout" Target="../slideLayouts/slideLayout5.xml"/><Relationship Id="rId6" Type="http://schemas.openxmlformats.org/officeDocument/2006/relationships/image" Target="../media/image529.svg"/><Relationship Id="rId5" Type="http://schemas.openxmlformats.org/officeDocument/2006/relationships/image" Target="../media/image528.png"/><Relationship Id="rId10" Type="http://schemas.openxmlformats.org/officeDocument/2006/relationships/image" Target="../media/image532.png"/><Relationship Id="rId4" Type="http://schemas.openxmlformats.org/officeDocument/2006/relationships/image" Target="../media/image527.png"/><Relationship Id="rId9" Type="http://schemas.openxmlformats.org/officeDocument/2006/relationships/image" Target="../media/image53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533.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3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3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536.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537.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538.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9.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41.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542.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4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54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45.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546.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547.jpe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548.jpe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549.jpe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550.jpe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551.jpe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550.jpe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552.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8" Type="http://schemas.openxmlformats.org/officeDocument/2006/relationships/image" Target="../media/image503.png"/><Relationship Id="rId13" Type="http://schemas.openxmlformats.org/officeDocument/2006/relationships/image" Target="../media/image428.svg"/><Relationship Id="rId3" Type="http://schemas.openxmlformats.org/officeDocument/2006/relationships/image" Target="../media/image554.jpeg"/><Relationship Id="rId7" Type="http://schemas.openxmlformats.org/officeDocument/2006/relationships/image" Target="../media/image514.svg"/><Relationship Id="rId12" Type="http://schemas.openxmlformats.org/officeDocument/2006/relationships/image" Target="../media/image427.png"/><Relationship Id="rId2" Type="http://schemas.openxmlformats.org/officeDocument/2006/relationships/image" Target="../media/image553.jpeg"/><Relationship Id="rId1" Type="http://schemas.openxmlformats.org/officeDocument/2006/relationships/slideLayout" Target="../slideLayouts/slideLayout41.xml"/><Relationship Id="rId6" Type="http://schemas.openxmlformats.org/officeDocument/2006/relationships/image" Target="../media/image513.png"/><Relationship Id="rId11" Type="http://schemas.openxmlformats.org/officeDocument/2006/relationships/image" Target="../media/image408.svg"/><Relationship Id="rId5" Type="http://schemas.openxmlformats.org/officeDocument/2006/relationships/image" Target="../media/image556.jpeg"/><Relationship Id="rId10" Type="http://schemas.openxmlformats.org/officeDocument/2006/relationships/image" Target="../media/image407.png"/><Relationship Id="rId4" Type="http://schemas.openxmlformats.org/officeDocument/2006/relationships/image" Target="../media/image555.jpeg"/><Relationship Id="rId9" Type="http://schemas.openxmlformats.org/officeDocument/2006/relationships/image" Target="../media/image504.svg"/></Relationships>
</file>

<file path=ppt/slides/_rels/slide39.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3" Type="http://schemas.openxmlformats.org/officeDocument/2006/relationships/image" Target="../media/image25.sv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0.svg"/><Relationship Id="rId21" Type="http://schemas.openxmlformats.org/officeDocument/2006/relationships/image" Target="../media/image33.svg"/><Relationship Id="rId34" Type="http://schemas.openxmlformats.org/officeDocument/2006/relationships/image" Target="../media/image46.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33" Type="http://schemas.openxmlformats.org/officeDocument/2006/relationships/image" Target="../media/image45.svg"/><Relationship Id="rId38" Type="http://schemas.openxmlformats.org/officeDocument/2006/relationships/image" Target="../media/image1.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sv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sv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28" Type="http://schemas.openxmlformats.org/officeDocument/2006/relationships/image" Target="../media/image40.png"/><Relationship Id="rId36" Type="http://schemas.openxmlformats.org/officeDocument/2006/relationships/image" Target="../media/image48.png"/><Relationship Id="rId10" Type="http://schemas.openxmlformats.org/officeDocument/2006/relationships/image" Target="../media/image22.png"/><Relationship Id="rId19" Type="http://schemas.openxmlformats.org/officeDocument/2006/relationships/image" Target="../media/image31.svg"/><Relationship Id="rId31" Type="http://schemas.openxmlformats.org/officeDocument/2006/relationships/image" Target="../media/image43.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svg"/><Relationship Id="rId30" Type="http://schemas.openxmlformats.org/officeDocument/2006/relationships/image" Target="../media/image42.png"/><Relationship Id="rId35" Type="http://schemas.openxmlformats.org/officeDocument/2006/relationships/image" Target="../media/image47.svg"/><Relationship Id="rId8" Type="http://schemas.openxmlformats.org/officeDocument/2006/relationships/image" Target="../media/image20.png"/><Relationship Id="rId3" Type="http://schemas.openxmlformats.org/officeDocument/2006/relationships/image" Target="../media/image15.svg"/></Relationships>
</file>

<file path=ppt/slides/_rels/slide40.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image" Target="../media/image559.jpeg"/><Relationship Id="rId7" Type="http://schemas.openxmlformats.org/officeDocument/2006/relationships/image" Target="../media/image428.svg"/><Relationship Id="rId2" Type="http://schemas.openxmlformats.org/officeDocument/2006/relationships/image" Target="../media/image558.jpeg"/><Relationship Id="rId1" Type="http://schemas.openxmlformats.org/officeDocument/2006/relationships/slideLayout" Target="../slideLayouts/slideLayout50.xml"/><Relationship Id="rId6" Type="http://schemas.openxmlformats.org/officeDocument/2006/relationships/image" Target="../media/image427.png"/><Relationship Id="rId11" Type="http://schemas.openxmlformats.org/officeDocument/2006/relationships/image" Target="../media/image408.svg"/><Relationship Id="rId5" Type="http://schemas.openxmlformats.org/officeDocument/2006/relationships/image" Target="../media/image561.jpeg"/><Relationship Id="rId10" Type="http://schemas.openxmlformats.org/officeDocument/2006/relationships/image" Target="../media/image407.png"/><Relationship Id="rId4" Type="http://schemas.openxmlformats.org/officeDocument/2006/relationships/image" Target="../media/image560.jpeg"/><Relationship Id="rId9" Type="http://schemas.openxmlformats.org/officeDocument/2006/relationships/image" Target="../media/image514.svg"/></Relationships>
</file>

<file path=ppt/slides/_rels/slide41.xml.rels><?xml version="1.0" encoding="UTF-8" standalone="yes"?>
<Relationships xmlns="http://schemas.openxmlformats.org/package/2006/relationships"><Relationship Id="rId8" Type="http://schemas.openxmlformats.org/officeDocument/2006/relationships/image" Target="../media/image568.png"/><Relationship Id="rId13" Type="http://schemas.openxmlformats.org/officeDocument/2006/relationships/image" Target="../media/image571.svg"/><Relationship Id="rId3" Type="http://schemas.openxmlformats.org/officeDocument/2006/relationships/image" Target="../media/image563.svg"/><Relationship Id="rId7" Type="http://schemas.openxmlformats.org/officeDocument/2006/relationships/image" Target="../media/image567.svg"/><Relationship Id="rId12" Type="http://schemas.openxmlformats.org/officeDocument/2006/relationships/image" Target="../media/image570.png"/><Relationship Id="rId2" Type="http://schemas.openxmlformats.org/officeDocument/2006/relationships/image" Target="../media/image562.png"/><Relationship Id="rId1" Type="http://schemas.openxmlformats.org/officeDocument/2006/relationships/slideLayout" Target="../slideLayouts/slideLayout51.xml"/><Relationship Id="rId6" Type="http://schemas.openxmlformats.org/officeDocument/2006/relationships/image" Target="../media/image566.png"/><Relationship Id="rId11" Type="http://schemas.openxmlformats.org/officeDocument/2006/relationships/image" Target="../media/image529.svg"/><Relationship Id="rId5" Type="http://schemas.openxmlformats.org/officeDocument/2006/relationships/image" Target="../media/image565.svg"/><Relationship Id="rId10" Type="http://schemas.openxmlformats.org/officeDocument/2006/relationships/image" Target="../media/image528.png"/><Relationship Id="rId4" Type="http://schemas.openxmlformats.org/officeDocument/2006/relationships/image" Target="../media/image564.png"/><Relationship Id="rId9" Type="http://schemas.openxmlformats.org/officeDocument/2006/relationships/image" Target="../media/image569.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574.png"/><Relationship Id="rId3" Type="http://schemas.openxmlformats.org/officeDocument/2006/relationships/image" Target="../media/image526.svg"/><Relationship Id="rId7" Type="http://schemas.openxmlformats.org/officeDocument/2006/relationships/image" Target="../media/image529.svg"/><Relationship Id="rId2" Type="http://schemas.openxmlformats.org/officeDocument/2006/relationships/image" Target="../media/image525.png"/><Relationship Id="rId1" Type="http://schemas.openxmlformats.org/officeDocument/2006/relationships/slideLayout" Target="../slideLayouts/slideLayout5.xml"/><Relationship Id="rId6" Type="http://schemas.openxmlformats.org/officeDocument/2006/relationships/image" Target="../media/image528.png"/><Relationship Id="rId5" Type="http://schemas.openxmlformats.org/officeDocument/2006/relationships/image" Target="../media/image573.svg"/><Relationship Id="rId4" Type="http://schemas.openxmlformats.org/officeDocument/2006/relationships/image" Target="../media/image572.png"/><Relationship Id="rId9" Type="http://schemas.openxmlformats.org/officeDocument/2006/relationships/image" Target="../media/image575.svg"/></Relationships>
</file>

<file path=ppt/slides/_rels/slide44.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348.svg"/><Relationship Id="rId3" Type="http://schemas.openxmlformats.org/officeDocument/2006/relationships/image" Target="../media/image422.svg"/><Relationship Id="rId7" Type="http://schemas.openxmlformats.org/officeDocument/2006/relationships/image" Target="../media/image454.svg"/><Relationship Id="rId12" Type="http://schemas.openxmlformats.org/officeDocument/2006/relationships/image" Target="../media/image347.png"/><Relationship Id="rId2" Type="http://schemas.openxmlformats.org/officeDocument/2006/relationships/image" Target="../media/image421.png"/><Relationship Id="rId1" Type="http://schemas.openxmlformats.org/officeDocument/2006/relationships/slideLayout" Target="../slideLayouts/slideLayout5.xml"/><Relationship Id="rId6" Type="http://schemas.openxmlformats.org/officeDocument/2006/relationships/image" Target="../media/image453.png"/><Relationship Id="rId11" Type="http://schemas.openxmlformats.org/officeDocument/2006/relationships/image" Target="../media/image314.svg"/><Relationship Id="rId5" Type="http://schemas.openxmlformats.org/officeDocument/2006/relationships/image" Target="../media/image360.svg"/><Relationship Id="rId10" Type="http://schemas.openxmlformats.org/officeDocument/2006/relationships/image" Target="../media/image313.png"/><Relationship Id="rId4" Type="http://schemas.openxmlformats.org/officeDocument/2006/relationships/image" Target="../media/image359.png"/><Relationship Id="rId9" Type="http://schemas.openxmlformats.org/officeDocument/2006/relationships/image" Target="../media/image434.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576.png"/><Relationship Id="rId1" Type="http://schemas.openxmlformats.org/officeDocument/2006/relationships/slideLayout" Target="../slideLayouts/slideLayout40.xml"/><Relationship Id="rId4" Type="http://schemas.openxmlformats.org/officeDocument/2006/relationships/image" Target="../media/image428.svg"/></Relationships>
</file>

<file path=ppt/slides/_rels/slide48.xml.rels><?xml version="1.0" encoding="UTF-8" standalone="yes"?>
<Relationships xmlns="http://schemas.openxmlformats.org/package/2006/relationships"><Relationship Id="rId8" Type="http://schemas.openxmlformats.org/officeDocument/2006/relationships/image" Target="../media/image581.png"/><Relationship Id="rId13" Type="http://schemas.openxmlformats.org/officeDocument/2006/relationships/image" Target="../media/image586.svg"/><Relationship Id="rId18" Type="http://schemas.openxmlformats.org/officeDocument/2006/relationships/image" Target="../media/image589.png"/><Relationship Id="rId3" Type="http://schemas.openxmlformats.org/officeDocument/2006/relationships/image" Target="../media/image526.svg"/><Relationship Id="rId21" Type="http://schemas.openxmlformats.org/officeDocument/2006/relationships/image" Target="../media/image592.svg"/><Relationship Id="rId7" Type="http://schemas.openxmlformats.org/officeDocument/2006/relationships/image" Target="../media/image580.svg"/><Relationship Id="rId12" Type="http://schemas.openxmlformats.org/officeDocument/2006/relationships/image" Target="../media/image585.png"/><Relationship Id="rId17" Type="http://schemas.openxmlformats.org/officeDocument/2006/relationships/image" Target="../media/image588.svg"/><Relationship Id="rId2" Type="http://schemas.openxmlformats.org/officeDocument/2006/relationships/image" Target="../media/image525.png"/><Relationship Id="rId16" Type="http://schemas.openxmlformats.org/officeDocument/2006/relationships/image" Target="../media/image587.png"/><Relationship Id="rId20" Type="http://schemas.openxmlformats.org/officeDocument/2006/relationships/image" Target="../media/image591.png"/><Relationship Id="rId1" Type="http://schemas.openxmlformats.org/officeDocument/2006/relationships/slideLayout" Target="../slideLayouts/slideLayout5.xml"/><Relationship Id="rId6" Type="http://schemas.openxmlformats.org/officeDocument/2006/relationships/image" Target="../media/image579.png"/><Relationship Id="rId11" Type="http://schemas.openxmlformats.org/officeDocument/2006/relationships/image" Target="../media/image584.svg"/><Relationship Id="rId5" Type="http://schemas.openxmlformats.org/officeDocument/2006/relationships/image" Target="../media/image578.svg"/><Relationship Id="rId15" Type="http://schemas.openxmlformats.org/officeDocument/2006/relationships/image" Target="../media/image84.svg"/><Relationship Id="rId10" Type="http://schemas.openxmlformats.org/officeDocument/2006/relationships/image" Target="../media/image583.png"/><Relationship Id="rId19" Type="http://schemas.openxmlformats.org/officeDocument/2006/relationships/image" Target="../media/image590.svg"/><Relationship Id="rId4" Type="http://schemas.openxmlformats.org/officeDocument/2006/relationships/image" Target="../media/image577.png"/><Relationship Id="rId9" Type="http://schemas.openxmlformats.org/officeDocument/2006/relationships/image" Target="../media/image582.svg"/><Relationship Id="rId14"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599.png"/><Relationship Id="rId3" Type="http://schemas.openxmlformats.org/officeDocument/2006/relationships/image" Target="../media/image594.svg"/><Relationship Id="rId7" Type="http://schemas.openxmlformats.org/officeDocument/2006/relationships/image" Target="../media/image598.svg"/><Relationship Id="rId2" Type="http://schemas.openxmlformats.org/officeDocument/2006/relationships/image" Target="../media/image593.png"/><Relationship Id="rId1" Type="http://schemas.openxmlformats.org/officeDocument/2006/relationships/slideLayout" Target="../slideLayouts/slideLayout5.xml"/><Relationship Id="rId6" Type="http://schemas.openxmlformats.org/officeDocument/2006/relationships/image" Target="../media/image597.png"/><Relationship Id="rId5" Type="http://schemas.openxmlformats.org/officeDocument/2006/relationships/image" Target="../media/image596.svg"/><Relationship Id="rId4" Type="http://schemas.openxmlformats.org/officeDocument/2006/relationships/image" Target="../media/image595.png"/></Relationships>
</file>

<file path=ppt/slides/_rels/slide51.xml.rels><?xml version="1.0" encoding="UTF-8" standalone="yes"?>
<Relationships xmlns="http://schemas.openxmlformats.org/package/2006/relationships"><Relationship Id="rId8" Type="http://schemas.openxmlformats.org/officeDocument/2006/relationships/image" Target="../media/image606.png"/><Relationship Id="rId3" Type="http://schemas.openxmlformats.org/officeDocument/2006/relationships/image" Target="../media/image601.svg"/><Relationship Id="rId7" Type="http://schemas.openxmlformats.org/officeDocument/2006/relationships/image" Target="../media/image605.svg"/><Relationship Id="rId12" Type="http://schemas.openxmlformats.org/officeDocument/2006/relationships/image" Target="../media/image610.png"/><Relationship Id="rId2" Type="http://schemas.openxmlformats.org/officeDocument/2006/relationships/image" Target="../media/image600.png"/><Relationship Id="rId1" Type="http://schemas.openxmlformats.org/officeDocument/2006/relationships/slideLayout" Target="../slideLayouts/slideLayout5.xml"/><Relationship Id="rId6" Type="http://schemas.openxmlformats.org/officeDocument/2006/relationships/image" Target="../media/image604.png"/><Relationship Id="rId11" Type="http://schemas.openxmlformats.org/officeDocument/2006/relationships/image" Target="../media/image609.png"/><Relationship Id="rId5" Type="http://schemas.openxmlformats.org/officeDocument/2006/relationships/image" Target="../media/image603.svg"/><Relationship Id="rId10" Type="http://schemas.openxmlformats.org/officeDocument/2006/relationships/image" Target="../media/image608.png"/><Relationship Id="rId4" Type="http://schemas.openxmlformats.org/officeDocument/2006/relationships/image" Target="../media/image602.png"/><Relationship Id="rId9" Type="http://schemas.openxmlformats.org/officeDocument/2006/relationships/image" Target="../media/image607.png"/></Relationships>
</file>

<file path=ppt/slides/_rels/slide52.xml.rels><?xml version="1.0" encoding="UTF-8" standalone="yes"?>
<Relationships xmlns="http://schemas.openxmlformats.org/package/2006/relationships"><Relationship Id="rId8" Type="http://schemas.openxmlformats.org/officeDocument/2006/relationships/image" Target="../media/image617.png"/><Relationship Id="rId13" Type="http://schemas.openxmlformats.org/officeDocument/2006/relationships/image" Target="../media/image622.png"/><Relationship Id="rId3" Type="http://schemas.openxmlformats.org/officeDocument/2006/relationships/image" Target="../media/image612.png"/><Relationship Id="rId7" Type="http://schemas.openxmlformats.org/officeDocument/2006/relationships/image" Target="../media/image616.svg"/><Relationship Id="rId12" Type="http://schemas.openxmlformats.org/officeDocument/2006/relationships/image" Target="../media/image621.png"/><Relationship Id="rId2" Type="http://schemas.openxmlformats.org/officeDocument/2006/relationships/image" Target="../media/image611.png"/><Relationship Id="rId1" Type="http://schemas.openxmlformats.org/officeDocument/2006/relationships/slideLayout" Target="../slideLayouts/slideLayout5.xml"/><Relationship Id="rId6" Type="http://schemas.openxmlformats.org/officeDocument/2006/relationships/image" Target="../media/image615.png"/><Relationship Id="rId11" Type="http://schemas.openxmlformats.org/officeDocument/2006/relationships/image" Target="../media/image620.png"/><Relationship Id="rId5" Type="http://schemas.openxmlformats.org/officeDocument/2006/relationships/image" Target="../media/image614.svg"/><Relationship Id="rId10" Type="http://schemas.openxmlformats.org/officeDocument/2006/relationships/image" Target="../media/image619.png"/><Relationship Id="rId4" Type="http://schemas.openxmlformats.org/officeDocument/2006/relationships/image" Target="../media/image613.png"/><Relationship Id="rId9" Type="http://schemas.openxmlformats.org/officeDocument/2006/relationships/image" Target="../media/image618.png"/><Relationship Id="rId14" Type="http://schemas.openxmlformats.org/officeDocument/2006/relationships/image" Target="../media/image62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17" Type="http://schemas.openxmlformats.org/officeDocument/2006/relationships/image" Target="../media/image166.svg"/><Relationship Id="rId21" Type="http://schemas.openxmlformats.org/officeDocument/2006/relationships/image" Target="../media/image70.svg"/><Relationship Id="rId42" Type="http://schemas.openxmlformats.org/officeDocument/2006/relationships/image" Target="../media/image91.png"/><Relationship Id="rId63" Type="http://schemas.openxmlformats.org/officeDocument/2006/relationships/image" Target="../media/image112.svg"/><Relationship Id="rId84" Type="http://schemas.openxmlformats.org/officeDocument/2006/relationships/image" Target="../media/image133.png"/><Relationship Id="rId138" Type="http://schemas.openxmlformats.org/officeDocument/2006/relationships/image" Target="../media/image187.png"/><Relationship Id="rId159" Type="http://schemas.openxmlformats.org/officeDocument/2006/relationships/image" Target="../media/image208.svg"/><Relationship Id="rId170" Type="http://schemas.openxmlformats.org/officeDocument/2006/relationships/image" Target="../media/image219.png"/><Relationship Id="rId191" Type="http://schemas.openxmlformats.org/officeDocument/2006/relationships/image" Target="../media/image240.svg"/><Relationship Id="rId205" Type="http://schemas.openxmlformats.org/officeDocument/2006/relationships/image" Target="../media/image254.svg"/><Relationship Id="rId226" Type="http://schemas.openxmlformats.org/officeDocument/2006/relationships/image" Target="../media/image275.png"/><Relationship Id="rId107" Type="http://schemas.openxmlformats.org/officeDocument/2006/relationships/image" Target="../media/image156.svg"/><Relationship Id="rId11" Type="http://schemas.openxmlformats.org/officeDocument/2006/relationships/image" Target="../media/image60.svg"/><Relationship Id="rId32" Type="http://schemas.openxmlformats.org/officeDocument/2006/relationships/image" Target="../media/image81.png"/><Relationship Id="rId53" Type="http://schemas.openxmlformats.org/officeDocument/2006/relationships/image" Target="../media/image102.svg"/><Relationship Id="rId74" Type="http://schemas.openxmlformats.org/officeDocument/2006/relationships/image" Target="../media/image123.png"/><Relationship Id="rId128" Type="http://schemas.openxmlformats.org/officeDocument/2006/relationships/image" Target="../media/image177.png"/><Relationship Id="rId149" Type="http://schemas.openxmlformats.org/officeDocument/2006/relationships/image" Target="../media/image198.svg"/><Relationship Id="rId5" Type="http://schemas.openxmlformats.org/officeDocument/2006/relationships/image" Target="../media/image54.svg"/><Relationship Id="rId95" Type="http://schemas.openxmlformats.org/officeDocument/2006/relationships/image" Target="../media/image144.svg"/><Relationship Id="rId160" Type="http://schemas.openxmlformats.org/officeDocument/2006/relationships/image" Target="../media/image209.png"/><Relationship Id="rId181" Type="http://schemas.openxmlformats.org/officeDocument/2006/relationships/image" Target="../media/image230.svg"/><Relationship Id="rId216" Type="http://schemas.openxmlformats.org/officeDocument/2006/relationships/image" Target="../media/image265.png"/><Relationship Id="rId22" Type="http://schemas.openxmlformats.org/officeDocument/2006/relationships/image" Target="../media/image71.png"/><Relationship Id="rId43" Type="http://schemas.openxmlformats.org/officeDocument/2006/relationships/image" Target="../media/image92.svg"/><Relationship Id="rId64" Type="http://schemas.openxmlformats.org/officeDocument/2006/relationships/image" Target="../media/image113.png"/><Relationship Id="rId118" Type="http://schemas.openxmlformats.org/officeDocument/2006/relationships/image" Target="../media/image167.png"/><Relationship Id="rId139" Type="http://schemas.openxmlformats.org/officeDocument/2006/relationships/image" Target="../media/image188.svg"/><Relationship Id="rId85" Type="http://schemas.openxmlformats.org/officeDocument/2006/relationships/image" Target="../media/image134.svg"/><Relationship Id="rId150" Type="http://schemas.openxmlformats.org/officeDocument/2006/relationships/image" Target="../media/image199.png"/><Relationship Id="rId171" Type="http://schemas.openxmlformats.org/officeDocument/2006/relationships/image" Target="../media/image220.svg"/><Relationship Id="rId192" Type="http://schemas.openxmlformats.org/officeDocument/2006/relationships/image" Target="../media/image241.png"/><Relationship Id="rId206" Type="http://schemas.openxmlformats.org/officeDocument/2006/relationships/image" Target="../media/image255.png"/><Relationship Id="rId227" Type="http://schemas.openxmlformats.org/officeDocument/2006/relationships/image" Target="../media/image276.svg"/><Relationship Id="rId12" Type="http://schemas.openxmlformats.org/officeDocument/2006/relationships/image" Target="../media/image61.png"/><Relationship Id="rId33" Type="http://schemas.openxmlformats.org/officeDocument/2006/relationships/image" Target="../media/image82.svg"/><Relationship Id="rId108" Type="http://schemas.openxmlformats.org/officeDocument/2006/relationships/image" Target="../media/image157.png"/><Relationship Id="rId129" Type="http://schemas.openxmlformats.org/officeDocument/2006/relationships/image" Target="../media/image178.svg"/><Relationship Id="rId54" Type="http://schemas.openxmlformats.org/officeDocument/2006/relationships/image" Target="../media/image103.png"/><Relationship Id="rId75" Type="http://schemas.openxmlformats.org/officeDocument/2006/relationships/image" Target="../media/image124.svg"/><Relationship Id="rId96" Type="http://schemas.openxmlformats.org/officeDocument/2006/relationships/image" Target="../media/image145.png"/><Relationship Id="rId140" Type="http://schemas.openxmlformats.org/officeDocument/2006/relationships/image" Target="../media/image189.png"/><Relationship Id="rId161" Type="http://schemas.openxmlformats.org/officeDocument/2006/relationships/image" Target="../media/image210.svg"/><Relationship Id="rId182" Type="http://schemas.openxmlformats.org/officeDocument/2006/relationships/image" Target="../media/image231.png"/><Relationship Id="rId217" Type="http://schemas.openxmlformats.org/officeDocument/2006/relationships/image" Target="../media/image266.svg"/><Relationship Id="rId6" Type="http://schemas.openxmlformats.org/officeDocument/2006/relationships/image" Target="../media/image55.png"/><Relationship Id="rId23" Type="http://schemas.openxmlformats.org/officeDocument/2006/relationships/image" Target="../media/image72.svg"/><Relationship Id="rId119" Type="http://schemas.openxmlformats.org/officeDocument/2006/relationships/image" Target="../media/image168.svg"/><Relationship Id="rId44" Type="http://schemas.openxmlformats.org/officeDocument/2006/relationships/image" Target="../media/image93.png"/><Relationship Id="rId65" Type="http://schemas.openxmlformats.org/officeDocument/2006/relationships/image" Target="../media/image114.svg"/><Relationship Id="rId86" Type="http://schemas.openxmlformats.org/officeDocument/2006/relationships/image" Target="../media/image135.png"/><Relationship Id="rId130" Type="http://schemas.openxmlformats.org/officeDocument/2006/relationships/image" Target="../media/image179.png"/><Relationship Id="rId151" Type="http://schemas.openxmlformats.org/officeDocument/2006/relationships/image" Target="../media/image200.svg"/><Relationship Id="rId172" Type="http://schemas.openxmlformats.org/officeDocument/2006/relationships/image" Target="../media/image221.png"/><Relationship Id="rId193" Type="http://schemas.openxmlformats.org/officeDocument/2006/relationships/image" Target="../media/image242.svg"/><Relationship Id="rId207" Type="http://schemas.openxmlformats.org/officeDocument/2006/relationships/image" Target="../media/image256.svg"/><Relationship Id="rId228" Type="http://schemas.openxmlformats.org/officeDocument/2006/relationships/image" Target="../media/image277.png"/><Relationship Id="rId13" Type="http://schemas.openxmlformats.org/officeDocument/2006/relationships/image" Target="../media/image62.svg"/><Relationship Id="rId109" Type="http://schemas.openxmlformats.org/officeDocument/2006/relationships/image" Target="../media/image158.svg"/><Relationship Id="rId34" Type="http://schemas.openxmlformats.org/officeDocument/2006/relationships/image" Target="../media/image83.png"/><Relationship Id="rId55" Type="http://schemas.openxmlformats.org/officeDocument/2006/relationships/image" Target="../media/image104.svg"/><Relationship Id="rId76" Type="http://schemas.openxmlformats.org/officeDocument/2006/relationships/image" Target="../media/image125.png"/><Relationship Id="rId97" Type="http://schemas.openxmlformats.org/officeDocument/2006/relationships/image" Target="../media/image146.svg"/><Relationship Id="rId120" Type="http://schemas.openxmlformats.org/officeDocument/2006/relationships/image" Target="../media/image169.png"/><Relationship Id="rId141" Type="http://schemas.openxmlformats.org/officeDocument/2006/relationships/image" Target="../media/image190.svg"/><Relationship Id="rId7" Type="http://schemas.openxmlformats.org/officeDocument/2006/relationships/image" Target="../media/image56.svg"/><Relationship Id="rId162" Type="http://schemas.openxmlformats.org/officeDocument/2006/relationships/image" Target="../media/image211.png"/><Relationship Id="rId183" Type="http://schemas.openxmlformats.org/officeDocument/2006/relationships/image" Target="../media/image232.svg"/><Relationship Id="rId218" Type="http://schemas.openxmlformats.org/officeDocument/2006/relationships/image" Target="../media/image267.png"/><Relationship Id="rId24" Type="http://schemas.openxmlformats.org/officeDocument/2006/relationships/image" Target="../media/image73.png"/><Relationship Id="rId45" Type="http://schemas.openxmlformats.org/officeDocument/2006/relationships/image" Target="../media/image94.svg"/><Relationship Id="rId66" Type="http://schemas.openxmlformats.org/officeDocument/2006/relationships/image" Target="../media/image115.png"/><Relationship Id="rId87" Type="http://schemas.openxmlformats.org/officeDocument/2006/relationships/image" Target="../media/image136.svg"/><Relationship Id="rId110" Type="http://schemas.openxmlformats.org/officeDocument/2006/relationships/image" Target="../media/image159.png"/><Relationship Id="rId131" Type="http://schemas.openxmlformats.org/officeDocument/2006/relationships/image" Target="../media/image180.svg"/><Relationship Id="rId152" Type="http://schemas.openxmlformats.org/officeDocument/2006/relationships/image" Target="../media/image201.png"/><Relationship Id="rId173" Type="http://schemas.openxmlformats.org/officeDocument/2006/relationships/image" Target="../media/image222.svg"/><Relationship Id="rId194" Type="http://schemas.openxmlformats.org/officeDocument/2006/relationships/image" Target="../media/image243.png"/><Relationship Id="rId208" Type="http://schemas.openxmlformats.org/officeDocument/2006/relationships/image" Target="../media/image257.png"/><Relationship Id="rId229" Type="http://schemas.openxmlformats.org/officeDocument/2006/relationships/image" Target="../media/image278.svg"/><Relationship Id="rId14" Type="http://schemas.openxmlformats.org/officeDocument/2006/relationships/image" Target="../media/image63.png"/><Relationship Id="rId35" Type="http://schemas.openxmlformats.org/officeDocument/2006/relationships/image" Target="../media/image84.svg"/><Relationship Id="rId56" Type="http://schemas.openxmlformats.org/officeDocument/2006/relationships/image" Target="../media/image105.png"/><Relationship Id="rId77" Type="http://schemas.openxmlformats.org/officeDocument/2006/relationships/image" Target="../media/image126.svg"/><Relationship Id="rId100" Type="http://schemas.openxmlformats.org/officeDocument/2006/relationships/image" Target="../media/image149.png"/><Relationship Id="rId8" Type="http://schemas.openxmlformats.org/officeDocument/2006/relationships/image" Target="../media/image57.png"/><Relationship Id="rId98" Type="http://schemas.openxmlformats.org/officeDocument/2006/relationships/image" Target="../media/image147.png"/><Relationship Id="rId121" Type="http://schemas.openxmlformats.org/officeDocument/2006/relationships/image" Target="../media/image170.svg"/><Relationship Id="rId142" Type="http://schemas.openxmlformats.org/officeDocument/2006/relationships/image" Target="../media/image191.png"/><Relationship Id="rId163" Type="http://schemas.openxmlformats.org/officeDocument/2006/relationships/image" Target="../media/image212.svg"/><Relationship Id="rId184" Type="http://schemas.openxmlformats.org/officeDocument/2006/relationships/image" Target="../media/image233.png"/><Relationship Id="rId219" Type="http://schemas.openxmlformats.org/officeDocument/2006/relationships/image" Target="../media/image268.svg"/><Relationship Id="rId230" Type="http://schemas.openxmlformats.org/officeDocument/2006/relationships/image" Target="../media/image279.png"/><Relationship Id="rId25" Type="http://schemas.openxmlformats.org/officeDocument/2006/relationships/image" Target="../media/image74.svg"/><Relationship Id="rId46" Type="http://schemas.openxmlformats.org/officeDocument/2006/relationships/image" Target="../media/image95.png"/><Relationship Id="rId67" Type="http://schemas.openxmlformats.org/officeDocument/2006/relationships/image" Target="../media/image116.svg"/><Relationship Id="rId20" Type="http://schemas.openxmlformats.org/officeDocument/2006/relationships/image" Target="../media/image69.png"/><Relationship Id="rId41" Type="http://schemas.openxmlformats.org/officeDocument/2006/relationships/image" Target="../media/image90.svg"/><Relationship Id="rId62" Type="http://schemas.openxmlformats.org/officeDocument/2006/relationships/image" Target="../media/image111.png"/><Relationship Id="rId83" Type="http://schemas.openxmlformats.org/officeDocument/2006/relationships/image" Target="../media/image132.svg"/><Relationship Id="rId88" Type="http://schemas.openxmlformats.org/officeDocument/2006/relationships/image" Target="../media/image137.png"/><Relationship Id="rId111" Type="http://schemas.openxmlformats.org/officeDocument/2006/relationships/image" Target="../media/image160.svg"/><Relationship Id="rId132" Type="http://schemas.openxmlformats.org/officeDocument/2006/relationships/image" Target="../media/image181.png"/><Relationship Id="rId153" Type="http://schemas.openxmlformats.org/officeDocument/2006/relationships/image" Target="../media/image202.svg"/><Relationship Id="rId174" Type="http://schemas.openxmlformats.org/officeDocument/2006/relationships/image" Target="../media/image223.png"/><Relationship Id="rId179" Type="http://schemas.openxmlformats.org/officeDocument/2006/relationships/image" Target="../media/image228.svg"/><Relationship Id="rId195" Type="http://schemas.openxmlformats.org/officeDocument/2006/relationships/image" Target="../media/image244.svg"/><Relationship Id="rId209" Type="http://schemas.openxmlformats.org/officeDocument/2006/relationships/image" Target="../media/image258.svg"/><Relationship Id="rId190" Type="http://schemas.openxmlformats.org/officeDocument/2006/relationships/image" Target="../media/image239.png"/><Relationship Id="rId204" Type="http://schemas.openxmlformats.org/officeDocument/2006/relationships/image" Target="../media/image253.png"/><Relationship Id="rId220" Type="http://schemas.openxmlformats.org/officeDocument/2006/relationships/image" Target="../media/image269.png"/><Relationship Id="rId225" Type="http://schemas.openxmlformats.org/officeDocument/2006/relationships/image" Target="../media/image274.svg"/><Relationship Id="rId15" Type="http://schemas.openxmlformats.org/officeDocument/2006/relationships/image" Target="../media/image64.svg"/><Relationship Id="rId36" Type="http://schemas.openxmlformats.org/officeDocument/2006/relationships/image" Target="../media/image85.png"/><Relationship Id="rId57" Type="http://schemas.openxmlformats.org/officeDocument/2006/relationships/image" Target="../media/image106.svg"/><Relationship Id="rId106" Type="http://schemas.openxmlformats.org/officeDocument/2006/relationships/image" Target="../media/image155.png"/><Relationship Id="rId127" Type="http://schemas.openxmlformats.org/officeDocument/2006/relationships/image" Target="../media/image176.svg"/><Relationship Id="rId10" Type="http://schemas.openxmlformats.org/officeDocument/2006/relationships/image" Target="../media/image59.png"/><Relationship Id="rId31" Type="http://schemas.openxmlformats.org/officeDocument/2006/relationships/image" Target="../media/image80.svg"/><Relationship Id="rId52" Type="http://schemas.openxmlformats.org/officeDocument/2006/relationships/image" Target="../media/image101.png"/><Relationship Id="rId73" Type="http://schemas.openxmlformats.org/officeDocument/2006/relationships/image" Target="../media/image122.svg"/><Relationship Id="rId78" Type="http://schemas.openxmlformats.org/officeDocument/2006/relationships/image" Target="../media/image127.png"/><Relationship Id="rId94" Type="http://schemas.openxmlformats.org/officeDocument/2006/relationships/image" Target="../media/image143.png"/><Relationship Id="rId99" Type="http://schemas.openxmlformats.org/officeDocument/2006/relationships/image" Target="../media/image148.svg"/><Relationship Id="rId101" Type="http://schemas.openxmlformats.org/officeDocument/2006/relationships/image" Target="../media/image150.svg"/><Relationship Id="rId122" Type="http://schemas.openxmlformats.org/officeDocument/2006/relationships/image" Target="../media/image171.png"/><Relationship Id="rId143" Type="http://schemas.openxmlformats.org/officeDocument/2006/relationships/image" Target="../media/image192.svg"/><Relationship Id="rId148" Type="http://schemas.openxmlformats.org/officeDocument/2006/relationships/image" Target="../media/image197.png"/><Relationship Id="rId164" Type="http://schemas.openxmlformats.org/officeDocument/2006/relationships/image" Target="../media/image213.png"/><Relationship Id="rId169" Type="http://schemas.openxmlformats.org/officeDocument/2006/relationships/image" Target="../media/image218.svg"/><Relationship Id="rId185" Type="http://schemas.openxmlformats.org/officeDocument/2006/relationships/image" Target="../media/image234.svg"/><Relationship Id="rId4" Type="http://schemas.openxmlformats.org/officeDocument/2006/relationships/image" Target="../media/image53.png"/><Relationship Id="rId9" Type="http://schemas.openxmlformats.org/officeDocument/2006/relationships/image" Target="../media/image58.svg"/><Relationship Id="rId180" Type="http://schemas.openxmlformats.org/officeDocument/2006/relationships/image" Target="../media/image229.png"/><Relationship Id="rId210" Type="http://schemas.openxmlformats.org/officeDocument/2006/relationships/image" Target="../media/image259.png"/><Relationship Id="rId215" Type="http://schemas.openxmlformats.org/officeDocument/2006/relationships/image" Target="../media/image264.svg"/><Relationship Id="rId26" Type="http://schemas.openxmlformats.org/officeDocument/2006/relationships/image" Target="../media/image75.png"/><Relationship Id="rId231" Type="http://schemas.openxmlformats.org/officeDocument/2006/relationships/image" Target="../media/image280.svg"/><Relationship Id="rId47" Type="http://schemas.openxmlformats.org/officeDocument/2006/relationships/image" Target="../media/image96.svg"/><Relationship Id="rId68" Type="http://schemas.openxmlformats.org/officeDocument/2006/relationships/image" Target="../media/image117.png"/><Relationship Id="rId89" Type="http://schemas.openxmlformats.org/officeDocument/2006/relationships/image" Target="../media/image138.svg"/><Relationship Id="rId112" Type="http://schemas.openxmlformats.org/officeDocument/2006/relationships/image" Target="../media/image161.png"/><Relationship Id="rId133" Type="http://schemas.openxmlformats.org/officeDocument/2006/relationships/image" Target="../media/image182.svg"/><Relationship Id="rId154" Type="http://schemas.openxmlformats.org/officeDocument/2006/relationships/image" Target="../media/image203.png"/><Relationship Id="rId175" Type="http://schemas.openxmlformats.org/officeDocument/2006/relationships/image" Target="../media/image224.svg"/><Relationship Id="rId196" Type="http://schemas.openxmlformats.org/officeDocument/2006/relationships/image" Target="../media/image245.png"/><Relationship Id="rId200" Type="http://schemas.openxmlformats.org/officeDocument/2006/relationships/image" Target="../media/image249.png"/><Relationship Id="rId16" Type="http://schemas.openxmlformats.org/officeDocument/2006/relationships/image" Target="../media/image65.png"/><Relationship Id="rId221" Type="http://schemas.openxmlformats.org/officeDocument/2006/relationships/image" Target="../media/image270.svg"/><Relationship Id="rId37" Type="http://schemas.openxmlformats.org/officeDocument/2006/relationships/image" Target="../media/image86.svg"/><Relationship Id="rId58" Type="http://schemas.openxmlformats.org/officeDocument/2006/relationships/image" Target="../media/image107.png"/><Relationship Id="rId79" Type="http://schemas.openxmlformats.org/officeDocument/2006/relationships/image" Target="../media/image128.svg"/><Relationship Id="rId102" Type="http://schemas.openxmlformats.org/officeDocument/2006/relationships/image" Target="../media/image151.png"/><Relationship Id="rId123" Type="http://schemas.openxmlformats.org/officeDocument/2006/relationships/image" Target="../media/image172.svg"/><Relationship Id="rId144" Type="http://schemas.openxmlformats.org/officeDocument/2006/relationships/image" Target="../media/image193.png"/><Relationship Id="rId90" Type="http://schemas.openxmlformats.org/officeDocument/2006/relationships/image" Target="../media/image139.png"/><Relationship Id="rId165" Type="http://schemas.openxmlformats.org/officeDocument/2006/relationships/image" Target="../media/image214.svg"/><Relationship Id="rId186" Type="http://schemas.openxmlformats.org/officeDocument/2006/relationships/image" Target="../media/image235.png"/><Relationship Id="rId211" Type="http://schemas.openxmlformats.org/officeDocument/2006/relationships/image" Target="../media/image260.svg"/><Relationship Id="rId232" Type="http://schemas.openxmlformats.org/officeDocument/2006/relationships/image" Target="../media/image281.png"/><Relationship Id="rId27" Type="http://schemas.openxmlformats.org/officeDocument/2006/relationships/image" Target="../media/image76.svg"/><Relationship Id="rId48" Type="http://schemas.openxmlformats.org/officeDocument/2006/relationships/image" Target="../media/image97.png"/><Relationship Id="rId69" Type="http://schemas.openxmlformats.org/officeDocument/2006/relationships/image" Target="../media/image118.svg"/><Relationship Id="rId113" Type="http://schemas.openxmlformats.org/officeDocument/2006/relationships/image" Target="../media/image162.svg"/><Relationship Id="rId134" Type="http://schemas.openxmlformats.org/officeDocument/2006/relationships/image" Target="../media/image183.png"/><Relationship Id="rId80" Type="http://schemas.openxmlformats.org/officeDocument/2006/relationships/image" Target="../media/image129.png"/><Relationship Id="rId155" Type="http://schemas.openxmlformats.org/officeDocument/2006/relationships/image" Target="../media/image204.svg"/><Relationship Id="rId176" Type="http://schemas.openxmlformats.org/officeDocument/2006/relationships/image" Target="../media/image225.png"/><Relationship Id="rId197" Type="http://schemas.openxmlformats.org/officeDocument/2006/relationships/image" Target="../media/image246.svg"/><Relationship Id="rId201" Type="http://schemas.openxmlformats.org/officeDocument/2006/relationships/image" Target="../media/image250.svg"/><Relationship Id="rId222" Type="http://schemas.openxmlformats.org/officeDocument/2006/relationships/image" Target="../media/image271.png"/><Relationship Id="rId17" Type="http://schemas.openxmlformats.org/officeDocument/2006/relationships/image" Target="../media/image66.svg"/><Relationship Id="rId38" Type="http://schemas.openxmlformats.org/officeDocument/2006/relationships/image" Target="../media/image87.png"/><Relationship Id="rId59" Type="http://schemas.openxmlformats.org/officeDocument/2006/relationships/image" Target="../media/image108.svg"/><Relationship Id="rId103" Type="http://schemas.openxmlformats.org/officeDocument/2006/relationships/image" Target="../media/image152.svg"/><Relationship Id="rId124" Type="http://schemas.openxmlformats.org/officeDocument/2006/relationships/image" Target="../media/image173.png"/><Relationship Id="rId70" Type="http://schemas.openxmlformats.org/officeDocument/2006/relationships/image" Target="../media/image119.png"/><Relationship Id="rId91" Type="http://schemas.openxmlformats.org/officeDocument/2006/relationships/image" Target="../media/image140.svg"/><Relationship Id="rId145" Type="http://schemas.openxmlformats.org/officeDocument/2006/relationships/image" Target="../media/image194.svg"/><Relationship Id="rId166" Type="http://schemas.openxmlformats.org/officeDocument/2006/relationships/image" Target="../media/image215.png"/><Relationship Id="rId187" Type="http://schemas.openxmlformats.org/officeDocument/2006/relationships/image" Target="../media/image236.svg"/><Relationship Id="rId1" Type="http://schemas.openxmlformats.org/officeDocument/2006/relationships/slideLayout" Target="../slideLayouts/slideLayout5.xml"/><Relationship Id="rId212" Type="http://schemas.openxmlformats.org/officeDocument/2006/relationships/image" Target="../media/image261.png"/><Relationship Id="rId233" Type="http://schemas.openxmlformats.org/officeDocument/2006/relationships/image" Target="../media/image282.svg"/><Relationship Id="rId28" Type="http://schemas.openxmlformats.org/officeDocument/2006/relationships/image" Target="../media/image77.png"/><Relationship Id="rId49" Type="http://schemas.openxmlformats.org/officeDocument/2006/relationships/image" Target="../media/image98.svg"/><Relationship Id="rId114" Type="http://schemas.openxmlformats.org/officeDocument/2006/relationships/image" Target="../media/image163.png"/><Relationship Id="rId60" Type="http://schemas.openxmlformats.org/officeDocument/2006/relationships/image" Target="../media/image109.png"/><Relationship Id="rId81" Type="http://schemas.openxmlformats.org/officeDocument/2006/relationships/image" Target="../media/image130.svg"/><Relationship Id="rId135" Type="http://schemas.openxmlformats.org/officeDocument/2006/relationships/image" Target="../media/image184.svg"/><Relationship Id="rId156" Type="http://schemas.openxmlformats.org/officeDocument/2006/relationships/image" Target="../media/image205.png"/><Relationship Id="rId177" Type="http://schemas.openxmlformats.org/officeDocument/2006/relationships/image" Target="../media/image226.svg"/><Relationship Id="rId198" Type="http://schemas.openxmlformats.org/officeDocument/2006/relationships/image" Target="../media/image247.png"/><Relationship Id="rId202" Type="http://schemas.openxmlformats.org/officeDocument/2006/relationships/image" Target="../media/image251.png"/><Relationship Id="rId223" Type="http://schemas.openxmlformats.org/officeDocument/2006/relationships/image" Target="../media/image272.svg"/><Relationship Id="rId18" Type="http://schemas.openxmlformats.org/officeDocument/2006/relationships/image" Target="../media/image67.png"/><Relationship Id="rId39" Type="http://schemas.openxmlformats.org/officeDocument/2006/relationships/image" Target="../media/image88.svg"/><Relationship Id="rId50" Type="http://schemas.openxmlformats.org/officeDocument/2006/relationships/image" Target="../media/image99.png"/><Relationship Id="rId104" Type="http://schemas.openxmlformats.org/officeDocument/2006/relationships/image" Target="../media/image153.png"/><Relationship Id="rId125" Type="http://schemas.openxmlformats.org/officeDocument/2006/relationships/image" Target="../media/image174.svg"/><Relationship Id="rId146" Type="http://schemas.openxmlformats.org/officeDocument/2006/relationships/image" Target="../media/image195.png"/><Relationship Id="rId167" Type="http://schemas.openxmlformats.org/officeDocument/2006/relationships/image" Target="../media/image216.svg"/><Relationship Id="rId188" Type="http://schemas.openxmlformats.org/officeDocument/2006/relationships/image" Target="../media/image237.png"/><Relationship Id="rId71" Type="http://schemas.openxmlformats.org/officeDocument/2006/relationships/image" Target="../media/image120.svg"/><Relationship Id="rId92" Type="http://schemas.openxmlformats.org/officeDocument/2006/relationships/image" Target="../media/image141.png"/><Relationship Id="rId213" Type="http://schemas.openxmlformats.org/officeDocument/2006/relationships/image" Target="../media/image262.svg"/><Relationship Id="rId234" Type="http://schemas.openxmlformats.org/officeDocument/2006/relationships/image" Target="../media/image283.png"/><Relationship Id="rId2" Type="http://schemas.openxmlformats.org/officeDocument/2006/relationships/image" Target="../media/image51.png"/><Relationship Id="rId29" Type="http://schemas.openxmlformats.org/officeDocument/2006/relationships/image" Target="../media/image78.svg"/><Relationship Id="rId40" Type="http://schemas.openxmlformats.org/officeDocument/2006/relationships/image" Target="../media/image89.png"/><Relationship Id="rId115" Type="http://schemas.openxmlformats.org/officeDocument/2006/relationships/image" Target="../media/image164.svg"/><Relationship Id="rId136" Type="http://schemas.openxmlformats.org/officeDocument/2006/relationships/image" Target="../media/image185.png"/><Relationship Id="rId157" Type="http://schemas.openxmlformats.org/officeDocument/2006/relationships/image" Target="../media/image206.svg"/><Relationship Id="rId178" Type="http://schemas.openxmlformats.org/officeDocument/2006/relationships/image" Target="../media/image227.png"/><Relationship Id="rId61" Type="http://schemas.openxmlformats.org/officeDocument/2006/relationships/image" Target="../media/image110.svg"/><Relationship Id="rId82" Type="http://schemas.openxmlformats.org/officeDocument/2006/relationships/image" Target="../media/image131.png"/><Relationship Id="rId199" Type="http://schemas.openxmlformats.org/officeDocument/2006/relationships/image" Target="../media/image248.svg"/><Relationship Id="rId203" Type="http://schemas.openxmlformats.org/officeDocument/2006/relationships/image" Target="../media/image252.svg"/><Relationship Id="rId19" Type="http://schemas.openxmlformats.org/officeDocument/2006/relationships/image" Target="../media/image68.svg"/><Relationship Id="rId224" Type="http://schemas.openxmlformats.org/officeDocument/2006/relationships/image" Target="../media/image273.png"/><Relationship Id="rId30" Type="http://schemas.openxmlformats.org/officeDocument/2006/relationships/image" Target="../media/image79.png"/><Relationship Id="rId105" Type="http://schemas.openxmlformats.org/officeDocument/2006/relationships/image" Target="../media/image154.svg"/><Relationship Id="rId126" Type="http://schemas.openxmlformats.org/officeDocument/2006/relationships/image" Target="../media/image175.png"/><Relationship Id="rId147" Type="http://schemas.openxmlformats.org/officeDocument/2006/relationships/image" Target="../media/image196.svg"/><Relationship Id="rId168" Type="http://schemas.openxmlformats.org/officeDocument/2006/relationships/image" Target="../media/image217.png"/><Relationship Id="rId51" Type="http://schemas.openxmlformats.org/officeDocument/2006/relationships/image" Target="../media/image100.svg"/><Relationship Id="rId72" Type="http://schemas.openxmlformats.org/officeDocument/2006/relationships/image" Target="../media/image121.png"/><Relationship Id="rId93" Type="http://schemas.openxmlformats.org/officeDocument/2006/relationships/image" Target="../media/image142.svg"/><Relationship Id="rId189" Type="http://schemas.openxmlformats.org/officeDocument/2006/relationships/image" Target="../media/image238.svg"/><Relationship Id="rId3" Type="http://schemas.openxmlformats.org/officeDocument/2006/relationships/image" Target="../media/image52.svg"/><Relationship Id="rId214" Type="http://schemas.openxmlformats.org/officeDocument/2006/relationships/image" Target="../media/image263.png"/><Relationship Id="rId235" Type="http://schemas.openxmlformats.org/officeDocument/2006/relationships/image" Target="../media/image284.svg"/><Relationship Id="rId116" Type="http://schemas.openxmlformats.org/officeDocument/2006/relationships/image" Target="../media/image165.png"/><Relationship Id="rId137" Type="http://schemas.openxmlformats.org/officeDocument/2006/relationships/image" Target="../media/image186.svg"/><Relationship Id="rId158" Type="http://schemas.openxmlformats.org/officeDocument/2006/relationships/image" Target="../media/image207.png"/></Relationships>
</file>

<file path=ppt/slides/_rels/slide9.xml.rels><?xml version="1.0" encoding="UTF-8" standalone="yes"?>
<Relationships xmlns="http://schemas.openxmlformats.org/package/2006/relationships"><Relationship Id="rId117" Type="http://schemas.openxmlformats.org/officeDocument/2006/relationships/image" Target="../media/image400.svg"/><Relationship Id="rId21" Type="http://schemas.openxmlformats.org/officeDocument/2006/relationships/image" Target="../media/image304.svg"/><Relationship Id="rId42" Type="http://schemas.openxmlformats.org/officeDocument/2006/relationships/image" Target="../media/image325.png"/><Relationship Id="rId63" Type="http://schemas.openxmlformats.org/officeDocument/2006/relationships/image" Target="../media/image346.svg"/><Relationship Id="rId84" Type="http://schemas.openxmlformats.org/officeDocument/2006/relationships/image" Target="../media/image367.png"/><Relationship Id="rId138" Type="http://schemas.openxmlformats.org/officeDocument/2006/relationships/image" Target="../media/image421.png"/><Relationship Id="rId159" Type="http://schemas.openxmlformats.org/officeDocument/2006/relationships/image" Target="../media/image442.svg"/><Relationship Id="rId170" Type="http://schemas.openxmlformats.org/officeDocument/2006/relationships/image" Target="../media/image453.png"/><Relationship Id="rId191" Type="http://schemas.openxmlformats.org/officeDocument/2006/relationships/image" Target="../media/image474.svg"/><Relationship Id="rId205" Type="http://schemas.openxmlformats.org/officeDocument/2006/relationships/image" Target="../media/image488.svg"/><Relationship Id="rId226" Type="http://schemas.openxmlformats.org/officeDocument/2006/relationships/image" Target="../media/image509.png"/><Relationship Id="rId107" Type="http://schemas.openxmlformats.org/officeDocument/2006/relationships/image" Target="../media/image390.svg"/><Relationship Id="rId11" Type="http://schemas.openxmlformats.org/officeDocument/2006/relationships/image" Target="../media/image294.svg"/><Relationship Id="rId32" Type="http://schemas.openxmlformats.org/officeDocument/2006/relationships/image" Target="../media/image315.png"/><Relationship Id="rId53" Type="http://schemas.openxmlformats.org/officeDocument/2006/relationships/image" Target="../media/image336.svg"/><Relationship Id="rId74" Type="http://schemas.openxmlformats.org/officeDocument/2006/relationships/image" Target="../media/image357.png"/><Relationship Id="rId128" Type="http://schemas.openxmlformats.org/officeDocument/2006/relationships/image" Target="../media/image411.png"/><Relationship Id="rId149" Type="http://schemas.openxmlformats.org/officeDocument/2006/relationships/image" Target="../media/image432.svg"/><Relationship Id="rId5" Type="http://schemas.openxmlformats.org/officeDocument/2006/relationships/image" Target="../media/image288.svg"/><Relationship Id="rId95" Type="http://schemas.openxmlformats.org/officeDocument/2006/relationships/image" Target="../media/image378.svg"/><Relationship Id="rId160" Type="http://schemas.openxmlformats.org/officeDocument/2006/relationships/image" Target="../media/image443.png"/><Relationship Id="rId181" Type="http://schemas.openxmlformats.org/officeDocument/2006/relationships/image" Target="../media/image464.svg"/><Relationship Id="rId216" Type="http://schemas.openxmlformats.org/officeDocument/2006/relationships/image" Target="../media/image499.png"/><Relationship Id="rId22" Type="http://schemas.openxmlformats.org/officeDocument/2006/relationships/image" Target="../media/image305.png"/><Relationship Id="rId43" Type="http://schemas.openxmlformats.org/officeDocument/2006/relationships/image" Target="../media/image326.svg"/><Relationship Id="rId64" Type="http://schemas.openxmlformats.org/officeDocument/2006/relationships/image" Target="../media/image347.png"/><Relationship Id="rId118" Type="http://schemas.openxmlformats.org/officeDocument/2006/relationships/image" Target="../media/image401.png"/><Relationship Id="rId139" Type="http://schemas.openxmlformats.org/officeDocument/2006/relationships/image" Target="../media/image422.svg"/><Relationship Id="rId85" Type="http://schemas.openxmlformats.org/officeDocument/2006/relationships/image" Target="../media/image368.svg"/><Relationship Id="rId150" Type="http://schemas.openxmlformats.org/officeDocument/2006/relationships/image" Target="../media/image433.png"/><Relationship Id="rId171" Type="http://schemas.openxmlformats.org/officeDocument/2006/relationships/image" Target="../media/image454.svg"/><Relationship Id="rId192" Type="http://schemas.openxmlformats.org/officeDocument/2006/relationships/image" Target="../media/image475.png"/><Relationship Id="rId206" Type="http://schemas.openxmlformats.org/officeDocument/2006/relationships/image" Target="../media/image489.png"/><Relationship Id="rId227" Type="http://schemas.openxmlformats.org/officeDocument/2006/relationships/image" Target="../media/image510.svg"/><Relationship Id="rId12" Type="http://schemas.openxmlformats.org/officeDocument/2006/relationships/image" Target="../media/image295.png"/><Relationship Id="rId33" Type="http://schemas.openxmlformats.org/officeDocument/2006/relationships/image" Target="../media/image316.svg"/><Relationship Id="rId108" Type="http://schemas.openxmlformats.org/officeDocument/2006/relationships/image" Target="../media/image391.png"/><Relationship Id="rId129" Type="http://schemas.openxmlformats.org/officeDocument/2006/relationships/image" Target="../media/image412.svg"/><Relationship Id="rId54" Type="http://schemas.openxmlformats.org/officeDocument/2006/relationships/image" Target="../media/image337.png"/><Relationship Id="rId75" Type="http://schemas.openxmlformats.org/officeDocument/2006/relationships/image" Target="../media/image358.svg"/><Relationship Id="rId96" Type="http://schemas.openxmlformats.org/officeDocument/2006/relationships/image" Target="../media/image379.png"/><Relationship Id="rId140" Type="http://schemas.openxmlformats.org/officeDocument/2006/relationships/image" Target="../media/image423.png"/><Relationship Id="rId161" Type="http://schemas.openxmlformats.org/officeDocument/2006/relationships/image" Target="../media/image444.svg"/><Relationship Id="rId182" Type="http://schemas.openxmlformats.org/officeDocument/2006/relationships/image" Target="../media/image465.png"/><Relationship Id="rId217" Type="http://schemas.openxmlformats.org/officeDocument/2006/relationships/image" Target="../media/image500.svg"/><Relationship Id="rId6" Type="http://schemas.openxmlformats.org/officeDocument/2006/relationships/image" Target="../media/image289.png"/><Relationship Id="rId23" Type="http://schemas.openxmlformats.org/officeDocument/2006/relationships/image" Target="../media/image306.svg"/><Relationship Id="rId119" Type="http://schemas.openxmlformats.org/officeDocument/2006/relationships/image" Target="../media/image402.svg"/><Relationship Id="rId44" Type="http://schemas.openxmlformats.org/officeDocument/2006/relationships/image" Target="../media/image327.png"/><Relationship Id="rId65" Type="http://schemas.openxmlformats.org/officeDocument/2006/relationships/image" Target="../media/image348.svg"/><Relationship Id="rId86" Type="http://schemas.openxmlformats.org/officeDocument/2006/relationships/image" Target="../media/image369.png"/><Relationship Id="rId130" Type="http://schemas.openxmlformats.org/officeDocument/2006/relationships/image" Target="../media/image413.png"/><Relationship Id="rId151" Type="http://schemas.openxmlformats.org/officeDocument/2006/relationships/image" Target="../media/image434.svg"/><Relationship Id="rId172" Type="http://schemas.openxmlformats.org/officeDocument/2006/relationships/image" Target="../media/image455.png"/><Relationship Id="rId193" Type="http://schemas.openxmlformats.org/officeDocument/2006/relationships/image" Target="../media/image476.svg"/><Relationship Id="rId207" Type="http://schemas.openxmlformats.org/officeDocument/2006/relationships/image" Target="../media/image490.svg"/><Relationship Id="rId228" Type="http://schemas.openxmlformats.org/officeDocument/2006/relationships/image" Target="../media/image511.png"/><Relationship Id="rId13" Type="http://schemas.openxmlformats.org/officeDocument/2006/relationships/image" Target="../media/image296.svg"/><Relationship Id="rId109" Type="http://schemas.openxmlformats.org/officeDocument/2006/relationships/image" Target="../media/image392.svg"/><Relationship Id="rId34" Type="http://schemas.openxmlformats.org/officeDocument/2006/relationships/image" Target="../media/image317.png"/><Relationship Id="rId55" Type="http://schemas.openxmlformats.org/officeDocument/2006/relationships/image" Target="../media/image338.svg"/><Relationship Id="rId76" Type="http://schemas.openxmlformats.org/officeDocument/2006/relationships/image" Target="../media/image359.png"/><Relationship Id="rId97" Type="http://schemas.openxmlformats.org/officeDocument/2006/relationships/image" Target="../media/image380.svg"/><Relationship Id="rId120" Type="http://schemas.openxmlformats.org/officeDocument/2006/relationships/image" Target="../media/image403.png"/><Relationship Id="rId141" Type="http://schemas.openxmlformats.org/officeDocument/2006/relationships/image" Target="../media/image424.svg"/><Relationship Id="rId7" Type="http://schemas.openxmlformats.org/officeDocument/2006/relationships/image" Target="../media/image290.svg"/><Relationship Id="rId162" Type="http://schemas.openxmlformats.org/officeDocument/2006/relationships/image" Target="../media/image445.png"/><Relationship Id="rId183" Type="http://schemas.openxmlformats.org/officeDocument/2006/relationships/image" Target="../media/image466.svg"/><Relationship Id="rId218" Type="http://schemas.openxmlformats.org/officeDocument/2006/relationships/image" Target="../media/image501.png"/><Relationship Id="rId24" Type="http://schemas.openxmlformats.org/officeDocument/2006/relationships/image" Target="../media/image307.png"/><Relationship Id="rId45" Type="http://schemas.openxmlformats.org/officeDocument/2006/relationships/image" Target="../media/image328.svg"/><Relationship Id="rId66" Type="http://schemas.openxmlformats.org/officeDocument/2006/relationships/image" Target="../media/image349.png"/><Relationship Id="rId87" Type="http://schemas.openxmlformats.org/officeDocument/2006/relationships/image" Target="../media/image370.svg"/><Relationship Id="rId110" Type="http://schemas.openxmlformats.org/officeDocument/2006/relationships/image" Target="../media/image393.png"/><Relationship Id="rId131" Type="http://schemas.openxmlformats.org/officeDocument/2006/relationships/image" Target="../media/image414.svg"/><Relationship Id="rId152" Type="http://schemas.openxmlformats.org/officeDocument/2006/relationships/image" Target="../media/image435.png"/><Relationship Id="rId173" Type="http://schemas.openxmlformats.org/officeDocument/2006/relationships/image" Target="../media/image456.svg"/><Relationship Id="rId194" Type="http://schemas.openxmlformats.org/officeDocument/2006/relationships/image" Target="../media/image477.png"/><Relationship Id="rId208" Type="http://schemas.openxmlformats.org/officeDocument/2006/relationships/image" Target="../media/image491.png"/><Relationship Id="rId229" Type="http://schemas.openxmlformats.org/officeDocument/2006/relationships/image" Target="../media/image512.svg"/><Relationship Id="rId14" Type="http://schemas.openxmlformats.org/officeDocument/2006/relationships/image" Target="../media/image297.png"/><Relationship Id="rId35" Type="http://schemas.openxmlformats.org/officeDocument/2006/relationships/image" Target="../media/image318.svg"/><Relationship Id="rId56" Type="http://schemas.openxmlformats.org/officeDocument/2006/relationships/image" Target="../media/image339.png"/><Relationship Id="rId77" Type="http://schemas.openxmlformats.org/officeDocument/2006/relationships/image" Target="../media/image360.svg"/><Relationship Id="rId100" Type="http://schemas.openxmlformats.org/officeDocument/2006/relationships/image" Target="../media/image383.png"/><Relationship Id="rId8" Type="http://schemas.openxmlformats.org/officeDocument/2006/relationships/image" Target="../media/image291.png"/><Relationship Id="rId98" Type="http://schemas.openxmlformats.org/officeDocument/2006/relationships/image" Target="../media/image381.png"/><Relationship Id="rId121" Type="http://schemas.openxmlformats.org/officeDocument/2006/relationships/image" Target="../media/image404.svg"/><Relationship Id="rId142" Type="http://schemas.openxmlformats.org/officeDocument/2006/relationships/image" Target="../media/image425.png"/><Relationship Id="rId163" Type="http://schemas.openxmlformats.org/officeDocument/2006/relationships/image" Target="../media/image446.svg"/><Relationship Id="rId184" Type="http://schemas.openxmlformats.org/officeDocument/2006/relationships/image" Target="../media/image467.png"/><Relationship Id="rId219" Type="http://schemas.openxmlformats.org/officeDocument/2006/relationships/image" Target="../media/image502.svg"/><Relationship Id="rId230" Type="http://schemas.openxmlformats.org/officeDocument/2006/relationships/image" Target="../media/image513.png"/><Relationship Id="rId25" Type="http://schemas.openxmlformats.org/officeDocument/2006/relationships/image" Target="../media/image308.svg"/><Relationship Id="rId46" Type="http://schemas.openxmlformats.org/officeDocument/2006/relationships/image" Target="../media/image329.png"/><Relationship Id="rId67" Type="http://schemas.openxmlformats.org/officeDocument/2006/relationships/image" Target="../media/image350.svg"/><Relationship Id="rId20" Type="http://schemas.openxmlformats.org/officeDocument/2006/relationships/image" Target="../media/image303.png"/><Relationship Id="rId41" Type="http://schemas.openxmlformats.org/officeDocument/2006/relationships/image" Target="../media/image324.svg"/><Relationship Id="rId62" Type="http://schemas.openxmlformats.org/officeDocument/2006/relationships/image" Target="../media/image345.png"/><Relationship Id="rId83" Type="http://schemas.openxmlformats.org/officeDocument/2006/relationships/image" Target="../media/image366.svg"/><Relationship Id="rId88" Type="http://schemas.openxmlformats.org/officeDocument/2006/relationships/image" Target="../media/image371.png"/><Relationship Id="rId111" Type="http://schemas.openxmlformats.org/officeDocument/2006/relationships/image" Target="../media/image394.svg"/><Relationship Id="rId132" Type="http://schemas.openxmlformats.org/officeDocument/2006/relationships/image" Target="../media/image415.png"/><Relationship Id="rId153" Type="http://schemas.openxmlformats.org/officeDocument/2006/relationships/image" Target="../media/image436.svg"/><Relationship Id="rId174" Type="http://schemas.openxmlformats.org/officeDocument/2006/relationships/image" Target="../media/image457.png"/><Relationship Id="rId179" Type="http://schemas.openxmlformats.org/officeDocument/2006/relationships/image" Target="../media/image462.svg"/><Relationship Id="rId195" Type="http://schemas.openxmlformats.org/officeDocument/2006/relationships/image" Target="../media/image478.svg"/><Relationship Id="rId209" Type="http://schemas.openxmlformats.org/officeDocument/2006/relationships/image" Target="../media/image492.svg"/><Relationship Id="rId190" Type="http://schemas.openxmlformats.org/officeDocument/2006/relationships/image" Target="../media/image473.png"/><Relationship Id="rId204" Type="http://schemas.openxmlformats.org/officeDocument/2006/relationships/image" Target="../media/image487.png"/><Relationship Id="rId220" Type="http://schemas.openxmlformats.org/officeDocument/2006/relationships/image" Target="../media/image503.png"/><Relationship Id="rId225" Type="http://schemas.openxmlformats.org/officeDocument/2006/relationships/image" Target="../media/image508.svg"/><Relationship Id="rId15" Type="http://schemas.openxmlformats.org/officeDocument/2006/relationships/image" Target="../media/image298.svg"/><Relationship Id="rId36" Type="http://schemas.openxmlformats.org/officeDocument/2006/relationships/image" Target="../media/image319.png"/><Relationship Id="rId57" Type="http://schemas.openxmlformats.org/officeDocument/2006/relationships/image" Target="../media/image340.svg"/><Relationship Id="rId106" Type="http://schemas.openxmlformats.org/officeDocument/2006/relationships/image" Target="../media/image389.png"/><Relationship Id="rId127" Type="http://schemas.openxmlformats.org/officeDocument/2006/relationships/image" Target="../media/image410.svg"/><Relationship Id="rId10" Type="http://schemas.openxmlformats.org/officeDocument/2006/relationships/image" Target="../media/image293.png"/><Relationship Id="rId31" Type="http://schemas.openxmlformats.org/officeDocument/2006/relationships/image" Target="../media/image314.svg"/><Relationship Id="rId52" Type="http://schemas.openxmlformats.org/officeDocument/2006/relationships/image" Target="../media/image335.png"/><Relationship Id="rId73" Type="http://schemas.openxmlformats.org/officeDocument/2006/relationships/image" Target="../media/image356.svg"/><Relationship Id="rId78" Type="http://schemas.openxmlformats.org/officeDocument/2006/relationships/image" Target="../media/image361.png"/><Relationship Id="rId94" Type="http://schemas.openxmlformats.org/officeDocument/2006/relationships/image" Target="../media/image377.png"/><Relationship Id="rId99" Type="http://schemas.openxmlformats.org/officeDocument/2006/relationships/image" Target="../media/image382.svg"/><Relationship Id="rId101" Type="http://schemas.openxmlformats.org/officeDocument/2006/relationships/image" Target="../media/image384.svg"/><Relationship Id="rId122" Type="http://schemas.openxmlformats.org/officeDocument/2006/relationships/image" Target="../media/image405.png"/><Relationship Id="rId143" Type="http://schemas.openxmlformats.org/officeDocument/2006/relationships/image" Target="../media/image426.svg"/><Relationship Id="rId148" Type="http://schemas.openxmlformats.org/officeDocument/2006/relationships/image" Target="../media/image431.png"/><Relationship Id="rId164" Type="http://schemas.openxmlformats.org/officeDocument/2006/relationships/image" Target="../media/image447.png"/><Relationship Id="rId169" Type="http://schemas.openxmlformats.org/officeDocument/2006/relationships/image" Target="../media/image452.svg"/><Relationship Id="rId185" Type="http://schemas.openxmlformats.org/officeDocument/2006/relationships/image" Target="../media/image468.svg"/><Relationship Id="rId4" Type="http://schemas.openxmlformats.org/officeDocument/2006/relationships/image" Target="../media/image287.png"/><Relationship Id="rId9" Type="http://schemas.openxmlformats.org/officeDocument/2006/relationships/image" Target="../media/image292.svg"/><Relationship Id="rId180" Type="http://schemas.openxmlformats.org/officeDocument/2006/relationships/image" Target="../media/image463.png"/><Relationship Id="rId210" Type="http://schemas.openxmlformats.org/officeDocument/2006/relationships/image" Target="../media/image493.png"/><Relationship Id="rId215" Type="http://schemas.openxmlformats.org/officeDocument/2006/relationships/image" Target="../media/image498.svg"/><Relationship Id="rId26" Type="http://schemas.openxmlformats.org/officeDocument/2006/relationships/image" Target="../media/image309.png"/><Relationship Id="rId231" Type="http://schemas.openxmlformats.org/officeDocument/2006/relationships/image" Target="../media/image514.svg"/><Relationship Id="rId47" Type="http://schemas.openxmlformats.org/officeDocument/2006/relationships/image" Target="../media/image330.svg"/><Relationship Id="rId68" Type="http://schemas.openxmlformats.org/officeDocument/2006/relationships/image" Target="../media/image351.png"/><Relationship Id="rId89" Type="http://schemas.openxmlformats.org/officeDocument/2006/relationships/image" Target="../media/image372.svg"/><Relationship Id="rId112" Type="http://schemas.openxmlformats.org/officeDocument/2006/relationships/image" Target="../media/image395.png"/><Relationship Id="rId133" Type="http://schemas.openxmlformats.org/officeDocument/2006/relationships/image" Target="../media/image416.svg"/><Relationship Id="rId154" Type="http://schemas.openxmlformats.org/officeDocument/2006/relationships/image" Target="../media/image437.png"/><Relationship Id="rId175" Type="http://schemas.openxmlformats.org/officeDocument/2006/relationships/image" Target="../media/image458.svg"/><Relationship Id="rId196" Type="http://schemas.openxmlformats.org/officeDocument/2006/relationships/image" Target="../media/image479.png"/><Relationship Id="rId200" Type="http://schemas.openxmlformats.org/officeDocument/2006/relationships/image" Target="../media/image483.png"/><Relationship Id="rId16" Type="http://schemas.openxmlformats.org/officeDocument/2006/relationships/image" Target="../media/image299.png"/><Relationship Id="rId221" Type="http://schemas.openxmlformats.org/officeDocument/2006/relationships/image" Target="../media/image504.svg"/><Relationship Id="rId37" Type="http://schemas.openxmlformats.org/officeDocument/2006/relationships/image" Target="../media/image320.svg"/><Relationship Id="rId58" Type="http://schemas.openxmlformats.org/officeDocument/2006/relationships/image" Target="../media/image341.png"/><Relationship Id="rId79" Type="http://schemas.openxmlformats.org/officeDocument/2006/relationships/image" Target="../media/image362.svg"/><Relationship Id="rId102" Type="http://schemas.openxmlformats.org/officeDocument/2006/relationships/image" Target="../media/image385.png"/><Relationship Id="rId123" Type="http://schemas.openxmlformats.org/officeDocument/2006/relationships/image" Target="../media/image406.svg"/><Relationship Id="rId144" Type="http://schemas.openxmlformats.org/officeDocument/2006/relationships/image" Target="../media/image427.png"/><Relationship Id="rId90" Type="http://schemas.openxmlformats.org/officeDocument/2006/relationships/image" Target="../media/image373.png"/><Relationship Id="rId165" Type="http://schemas.openxmlformats.org/officeDocument/2006/relationships/image" Target="../media/image448.svg"/><Relationship Id="rId186" Type="http://schemas.openxmlformats.org/officeDocument/2006/relationships/image" Target="../media/image469.png"/><Relationship Id="rId211" Type="http://schemas.openxmlformats.org/officeDocument/2006/relationships/image" Target="../media/image494.svg"/><Relationship Id="rId232" Type="http://schemas.openxmlformats.org/officeDocument/2006/relationships/image" Target="../media/image515.png"/><Relationship Id="rId27" Type="http://schemas.openxmlformats.org/officeDocument/2006/relationships/image" Target="../media/image310.svg"/><Relationship Id="rId48" Type="http://schemas.openxmlformats.org/officeDocument/2006/relationships/image" Target="../media/image331.png"/><Relationship Id="rId69" Type="http://schemas.openxmlformats.org/officeDocument/2006/relationships/image" Target="../media/image352.svg"/><Relationship Id="rId113" Type="http://schemas.openxmlformats.org/officeDocument/2006/relationships/image" Target="../media/image396.svg"/><Relationship Id="rId134" Type="http://schemas.openxmlformats.org/officeDocument/2006/relationships/image" Target="../media/image417.png"/><Relationship Id="rId80" Type="http://schemas.openxmlformats.org/officeDocument/2006/relationships/image" Target="../media/image363.png"/><Relationship Id="rId155" Type="http://schemas.openxmlformats.org/officeDocument/2006/relationships/image" Target="../media/image438.svg"/><Relationship Id="rId176" Type="http://schemas.openxmlformats.org/officeDocument/2006/relationships/image" Target="../media/image459.png"/><Relationship Id="rId197" Type="http://schemas.openxmlformats.org/officeDocument/2006/relationships/image" Target="../media/image480.svg"/><Relationship Id="rId201" Type="http://schemas.openxmlformats.org/officeDocument/2006/relationships/image" Target="../media/image484.svg"/><Relationship Id="rId222" Type="http://schemas.openxmlformats.org/officeDocument/2006/relationships/image" Target="../media/image505.png"/><Relationship Id="rId17" Type="http://schemas.openxmlformats.org/officeDocument/2006/relationships/image" Target="../media/image300.svg"/><Relationship Id="rId38" Type="http://schemas.openxmlformats.org/officeDocument/2006/relationships/image" Target="../media/image321.png"/><Relationship Id="rId59" Type="http://schemas.openxmlformats.org/officeDocument/2006/relationships/image" Target="../media/image342.svg"/><Relationship Id="rId103" Type="http://schemas.openxmlformats.org/officeDocument/2006/relationships/image" Target="../media/image386.svg"/><Relationship Id="rId124" Type="http://schemas.openxmlformats.org/officeDocument/2006/relationships/image" Target="../media/image407.png"/><Relationship Id="rId70" Type="http://schemas.openxmlformats.org/officeDocument/2006/relationships/image" Target="../media/image353.png"/><Relationship Id="rId91" Type="http://schemas.openxmlformats.org/officeDocument/2006/relationships/image" Target="../media/image374.svg"/><Relationship Id="rId145" Type="http://schemas.openxmlformats.org/officeDocument/2006/relationships/image" Target="../media/image428.svg"/><Relationship Id="rId166" Type="http://schemas.openxmlformats.org/officeDocument/2006/relationships/image" Target="../media/image449.png"/><Relationship Id="rId187" Type="http://schemas.openxmlformats.org/officeDocument/2006/relationships/image" Target="../media/image470.svg"/><Relationship Id="rId1" Type="http://schemas.openxmlformats.org/officeDocument/2006/relationships/slideLayout" Target="../slideLayouts/slideLayout7.xml"/><Relationship Id="rId212" Type="http://schemas.openxmlformats.org/officeDocument/2006/relationships/image" Target="../media/image495.png"/><Relationship Id="rId233" Type="http://schemas.openxmlformats.org/officeDocument/2006/relationships/image" Target="../media/image516.svg"/><Relationship Id="rId28" Type="http://schemas.openxmlformats.org/officeDocument/2006/relationships/image" Target="../media/image311.png"/><Relationship Id="rId49" Type="http://schemas.openxmlformats.org/officeDocument/2006/relationships/image" Target="../media/image332.svg"/><Relationship Id="rId114" Type="http://schemas.openxmlformats.org/officeDocument/2006/relationships/image" Target="../media/image397.png"/><Relationship Id="rId60" Type="http://schemas.openxmlformats.org/officeDocument/2006/relationships/image" Target="../media/image343.png"/><Relationship Id="rId81" Type="http://schemas.openxmlformats.org/officeDocument/2006/relationships/image" Target="../media/image364.svg"/><Relationship Id="rId135" Type="http://schemas.openxmlformats.org/officeDocument/2006/relationships/image" Target="../media/image418.svg"/><Relationship Id="rId156" Type="http://schemas.openxmlformats.org/officeDocument/2006/relationships/image" Target="../media/image439.png"/><Relationship Id="rId177" Type="http://schemas.openxmlformats.org/officeDocument/2006/relationships/image" Target="../media/image460.svg"/><Relationship Id="rId198" Type="http://schemas.openxmlformats.org/officeDocument/2006/relationships/image" Target="../media/image481.png"/><Relationship Id="rId202" Type="http://schemas.openxmlformats.org/officeDocument/2006/relationships/image" Target="../media/image485.png"/><Relationship Id="rId223" Type="http://schemas.openxmlformats.org/officeDocument/2006/relationships/image" Target="../media/image506.svg"/><Relationship Id="rId18" Type="http://schemas.openxmlformats.org/officeDocument/2006/relationships/image" Target="../media/image301.png"/><Relationship Id="rId39" Type="http://schemas.openxmlformats.org/officeDocument/2006/relationships/image" Target="../media/image322.svg"/><Relationship Id="rId50" Type="http://schemas.openxmlformats.org/officeDocument/2006/relationships/image" Target="../media/image333.png"/><Relationship Id="rId104" Type="http://schemas.openxmlformats.org/officeDocument/2006/relationships/image" Target="../media/image387.png"/><Relationship Id="rId125" Type="http://schemas.openxmlformats.org/officeDocument/2006/relationships/image" Target="../media/image408.svg"/><Relationship Id="rId146" Type="http://schemas.openxmlformats.org/officeDocument/2006/relationships/image" Target="../media/image429.png"/><Relationship Id="rId167" Type="http://schemas.openxmlformats.org/officeDocument/2006/relationships/image" Target="../media/image450.svg"/><Relationship Id="rId188" Type="http://schemas.openxmlformats.org/officeDocument/2006/relationships/image" Target="../media/image471.png"/><Relationship Id="rId71" Type="http://schemas.openxmlformats.org/officeDocument/2006/relationships/image" Target="../media/image354.svg"/><Relationship Id="rId92" Type="http://schemas.openxmlformats.org/officeDocument/2006/relationships/image" Target="../media/image375.png"/><Relationship Id="rId213" Type="http://schemas.openxmlformats.org/officeDocument/2006/relationships/image" Target="../media/image496.svg"/><Relationship Id="rId234" Type="http://schemas.openxmlformats.org/officeDocument/2006/relationships/image" Target="../media/image517.png"/><Relationship Id="rId2" Type="http://schemas.openxmlformats.org/officeDocument/2006/relationships/image" Target="../media/image285.png"/><Relationship Id="rId29" Type="http://schemas.openxmlformats.org/officeDocument/2006/relationships/image" Target="../media/image312.svg"/><Relationship Id="rId40" Type="http://schemas.openxmlformats.org/officeDocument/2006/relationships/image" Target="../media/image323.png"/><Relationship Id="rId115" Type="http://schemas.openxmlformats.org/officeDocument/2006/relationships/image" Target="../media/image398.svg"/><Relationship Id="rId136" Type="http://schemas.openxmlformats.org/officeDocument/2006/relationships/image" Target="../media/image419.png"/><Relationship Id="rId157" Type="http://schemas.openxmlformats.org/officeDocument/2006/relationships/image" Target="../media/image440.svg"/><Relationship Id="rId178" Type="http://schemas.openxmlformats.org/officeDocument/2006/relationships/image" Target="../media/image461.png"/><Relationship Id="rId61" Type="http://schemas.openxmlformats.org/officeDocument/2006/relationships/image" Target="../media/image344.svg"/><Relationship Id="rId82" Type="http://schemas.openxmlformats.org/officeDocument/2006/relationships/image" Target="../media/image365.png"/><Relationship Id="rId199" Type="http://schemas.openxmlformats.org/officeDocument/2006/relationships/image" Target="../media/image482.svg"/><Relationship Id="rId203" Type="http://schemas.openxmlformats.org/officeDocument/2006/relationships/image" Target="../media/image486.svg"/><Relationship Id="rId19" Type="http://schemas.openxmlformats.org/officeDocument/2006/relationships/image" Target="../media/image302.svg"/><Relationship Id="rId224" Type="http://schemas.openxmlformats.org/officeDocument/2006/relationships/image" Target="../media/image507.png"/><Relationship Id="rId30" Type="http://schemas.openxmlformats.org/officeDocument/2006/relationships/image" Target="../media/image313.png"/><Relationship Id="rId105" Type="http://schemas.openxmlformats.org/officeDocument/2006/relationships/image" Target="../media/image388.svg"/><Relationship Id="rId126" Type="http://schemas.openxmlformats.org/officeDocument/2006/relationships/image" Target="../media/image409.png"/><Relationship Id="rId147" Type="http://schemas.openxmlformats.org/officeDocument/2006/relationships/image" Target="../media/image430.svg"/><Relationship Id="rId168" Type="http://schemas.openxmlformats.org/officeDocument/2006/relationships/image" Target="../media/image451.png"/><Relationship Id="rId51" Type="http://schemas.openxmlformats.org/officeDocument/2006/relationships/image" Target="../media/image334.svg"/><Relationship Id="rId72" Type="http://schemas.openxmlformats.org/officeDocument/2006/relationships/image" Target="../media/image355.png"/><Relationship Id="rId93" Type="http://schemas.openxmlformats.org/officeDocument/2006/relationships/image" Target="../media/image376.svg"/><Relationship Id="rId189" Type="http://schemas.openxmlformats.org/officeDocument/2006/relationships/image" Target="../media/image472.svg"/><Relationship Id="rId3" Type="http://schemas.openxmlformats.org/officeDocument/2006/relationships/image" Target="../media/image286.svg"/><Relationship Id="rId214" Type="http://schemas.openxmlformats.org/officeDocument/2006/relationships/image" Target="../media/image497.png"/><Relationship Id="rId235" Type="http://schemas.openxmlformats.org/officeDocument/2006/relationships/image" Target="../media/image518.svg"/><Relationship Id="rId116" Type="http://schemas.openxmlformats.org/officeDocument/2006/relationships/image" Target="../media/image399.png"/><Relationship Id="rId137" Type="http://schemas.openxmlformats.org/officeDocument/2006/relationships/image" Target="../media/image420.svg"/><Relationship Id="rId158" Type="http://schemas.openxmlformats.org/officeDocument/2006/relationships/image" Target="../media/image4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59365-43E1-3E47-1E8B-E621F70D13E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C7083001-37C2-0C84-A7E8-B631460C58E6}"/>
              </a:ext>
            </a:extLst>
          </p:cNvPr>
          <p:cNvSpPr>
            <a:spLocks noGrp="1"/>
          </p:cNvSpPr>
          <p:nvPr>
            <p:ph type="body" idx="106"/>
          </p:nvPr>
        </p:nvSpPr>
        <p:spPr/>
        <p:txBody>
          <a:bodyPr/>
          <a:lstStyle/>
          <a:p>
            <a:r>
              <a:rPr lang="en-US"/>
              <a:t>Xebia</a:t>
            </a:r>
          </a:p>
        </p:txBody>
      </p:sp>
      <p:sp>
        <p:nvSpPr>
          <p:cNvPr id="10" name="Text Placeholder 6">
            <a:extLst>
              <a:ext uri="{FF2B5EF4-FFF2-40B4-BE49-F238E27FC236}">
                <a16:creationId xmlns:a16="http://schemas.microsoft.com/office/drawing/2014/main" id="{1E4A3F4E-9F3F-339E-AE32-79F2CFFACDCB}"/>
              </a:ext>
            </a:extLst>
          </p:cNvPr>
          <p:cNvSpPr txBox="1">
            <a:spLocks/>
          </p:cNvSpPr>
          <p:nvPr/>
        </p:nvSpPr>
        <p:spPr>
          <a:xfrm>
            <a:off x="427774" y="2687403"/>
            <a:ext cx="7980502" cy="861967"/>
          </a:xfrm>
          <a:prstGeom prst="rect">
            <a:avLst/>
          </a:prstGeom>
          <a:noFill/>
          <a:ln/>
        </p:spPr>
        <p:txBody>
          <a:bodyPr wrap="square" lIns="0" tIns="0" rIns="0" bIns="0" rtlCol="0" anchor="t" anchorCtr="0">
            <a:noAutofit/>
          </a:bodyPr>
          <a:lstStyle>
            <a:lvl1pPr marR="0" indent="0" defTabSz="609660" fontAlgn="auto">
              <a:lnSpc>
                <a:spcPct val="100000"/>
              </a:lnSpc>
              <a:spcBef>
                <a:spcPts val="448"/>
              </a:spcBef>
              <a:spcAft>
                <a:spcPts val="0"/>
              </a:spcAft>
              <a:buClrTx/>
              <a:buSzTx/>
              <a:buFont typeface="Arial" pitchFamily="34" charset="0"/>
              <a:buNone/>
              <a:tabLst/>
              <a:defRPr lang="en-US" sz="1867" kern="0" spc="0" dirty="0">
                <a:solidFill>
                  <a:schemeClr val="bg1"/>
                </a:solidFill>
                <a:ea typeface="Arial" panose="020B0604020202020204" pitchFamily="34" charset="0"/>
                <a:cs typeface="Arial" panose="020B0604020202020204" pitchFamily="34" charset="0"/>
              </a:defRPr>
            </a:lvl1pPr>
            <a:lvl2pPr marL="495350" indent="-190520" defTabSz="609660">
              <a:spcBef>
                <a:spcPct val="20000"/>
              </a:spcBef>
              <a:buFont typeface="Arial" pitchFamily="34" charset="0"/>
              <a:buChar char="–"/>
              <a:defRPr sz="1867"/>
            </a:lvl2pPr>
            <a:lvl3pPr marL="762076" indent="-152416" defTabSz="609660">
              <a:spcBef>
                <a:spcPct val="20000"/>
              </a:spcBef>
              <a:buFont typeface="Arial" pitchFamily="34" charset="0"/>
              <a:buChar char="•"/>
              <a:defRPr sz="1600"/>
            </a:lvl3pPr>
            <a:lvl4pPr marL="1066907" indent="-152416" defTabSz="609660">
              <a:spcBef>
                <a:spcPct val="20000"/>
              </a:spcBef>
              <a:buFont typeface="Arial" pitchFamily="34" charset="0"/>
              <a:buChar char="–"/>
              <a:defRPr sz="1333"/>
            </a:lvl4pPr>
            <a:lvl5pPr marL="1371738" indent="-152416" defTabSz="609660">
              <a:spcBef>
                <a:spcPct val="20000"/>
              </a:spcBef>
              <a:buFont typeface="Arial" pitchFamily="34" charset="0"/>
              <a:buChar char="»"/>
              <a:defRPr sz="1333"/>
            </a:lvl5pPr>
            <a:lvl6pPr marL="1676568" indent="-152416" defTabSz="609660">
              <a:spcBef>
                <a:spcPct val="20000"/>
              </a:spcBef>
              <a:buFont typeface="Arial" pitchFamily="34" charset="0"/>
              <a:buChar char="•"/>
              <a:defRPr sz="1333"/>
            </a:lvl6pPr>
            <a:lvl7pPr marL="1981398" indent="-152416" defTabSz="609660">
              <a:spcBef>
                <a:spcPct val="20000"/>
              </a:spcBef>
              <a:buFont typeface="Arial" pitchFamily="34" charset="0"/>
              <a:buChar char="•"/>
              <a:defRPr sz="1333"/>
            </a:lvl7pPr>
            <a:lvl8pPr marL="2286228" indent="-152416" defTabSz="609660">
              <a:spcBef>
                <a:spcPct val="20000"/>
              </a:spcBef>
              <a:buFont typeface="Arial" pitchFamily="34" charset="0"/>
              <a:buChar char="•"/>
              <a:defRPr sz="1333"/>
            </a:lvl8pPr>
            <a:lvl9pPr marL="2591060" indent="-152416" defTabSz="609660">
              <a:spcBef>
                <a:spcPct val="20000"/>
              </a:spcBef>
              <a:buFont typeface="Arial" pitchFamily="34" charset="0"/>
              <a:buChar char="•"/>
              <a:defRPr sz="1333"/>
            </a:lvl9pPr>
          </a:lstStyle>
          <a:p>
            <a:r>
              <a:rPr lang="en-US" dirty="0">
                <a:solidFill>
                  <a:schemeClr val="tx1"/>
                </a:solidFill>
              </a:rPr>
              <a:t>Feel free to download the deck, but please don’t make edits or create additional versions. We’d like to keep this material consistent.</a:t>
            </a:r>
          </a:p>
        </p:txBody>
      </p:sp>
      <p:sp>
        <p:nvSpPr>
          <p:cNvPr id="12" name="Title 4">
            <a:extLst>
              <a:ext uri="{FF2B5EF4-FFF2-40B4-BE49-F238E27FC236}">
                <a16:creationId xmlns:a16="http://schemas.microsoft.com/office/drawing/2014/main" id="{EFE1DCC5-3EB4-DA37-E445-8FE592DA4DE7}"/>
              </a:ext>
            </a:extLst>
          </p:cNvPr>
          <p:cNvSpPr>
            <a:spLocks noGrp="1"/>
          </p:cNvSpPr>
          <p:nvPr>
            <p:ph type="title"/>
          </p:nvPr>
        </p:nvSpPr>
        <p:spPr>
          <a:xfrm>
            <a:off x="427775" y="902396"/>
            <a:ext cx="8621632" cy="2215991"/>
          </a:xfrm>
          <a:noFill/>
        </p:spPr>
        <p:txBody>
          <a:bodyPr wrap="square" lIns="0" tIns="0" rIns="0" bIns="0" rtlCol="0" anchor="t" anchorCtr="0">
            <a:noAutofit/>
          </a:bodyPr>
          <a:lstStyle/>
          <a:p>
            <a:r>
              <a:rPr lang="en-US" sz="4800" kern="0" spc="-67" dirty="0"/>
              <a:t>Deck for Download: </a:t>
            </a:r>
            <a:br>
              <a:rPr lang="en-US" sz="4800" kern="0" spc="-67" dirty="0"/>
            </a:br>
            <a:r>
              <a:rPr lang="en-US" sz="4800" kern="0" spc="-67" dirty="0"/>
              <a:t>Please Don’t Edit or Duplicate</a:t>
            </a:r>
          </a:p>
        </p:txBody>
      </p:sp>
    </p:spTree>
    <p:extLst>
      <p:ext uri="{BB962C8B-B14F-4D97-AF65-F5344CB8AC3E}">
        <p14:creationId xmlns:p14="http://schemas.microsoft.com/office/powerpoint/2010/main" val="2155953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D0BDC-0868-7CCD-5AB4-67C2CCCA9E6C}"/>
            </a:ext>
          </a:extLst>
        </p:cNvPr>
        <p:cNvGrpSpPr/>
        <p:nvPr/>
      </p:nvGrpSpPr>
      <p:grpSpPr>
        <a:xfrm>
          <a:off x="0" y="0"/>
          <a:ext cx="0" cy="0"/>
          <a:chOff x="0" y="0"/>
          <a:chExt cx="0" cy="0"/>
        </a:xfrm>
      </p:grpSpPr>
      <p:pic>
        <p:nvPicPr>
          <p:cNvPr id="42" name="Picture Placeholder 41" descr="A view from above of a room with a painting of a person&#10;&#10;Description automatically generated">
            <a:hlinkClick r:id="rId2"/>
            <a:extLst>
              <a:ext uri="{FF2B5EF4-FFF2-40B4-BE49-F238E27FC236}">
                <a16:creationId xmlns:a16="http://schemas.microsoft.com/office/drawing/2014/main" id="{EF0E72E3-14F3-08D2-9C22-CD03E8720949}"/>
              </a:ext>
            </a:extLst>
          </p:cNvPr>
          <p:cNvPicPr>
            <a:picLocks noGrp="1" noChangeAspect="1"/>
          </p:cNvPicPr>
          <p:nvPr>
            <p:ph type="pic" sz="quarter" idx="163"/>
          </p:nvPr>
        </p:nvPicPr>
        <p:blipFill>
          <a:blip r:embed="rId3" cstate="email">
            <a:extLst>
              <a:ext uri="{28A0092B-C50C-407E-A947-70E740481C1C}">
                <a14:useLocalDpi xmlns:a14="http://schemas.microsoft.com/office/drawing/2010/main"/>
              </a:ext>
            </a:extLst>
          </a:blip>
          <a:srcRect t="69" b="69"/>
          <a:stretch/>
        </p:blipFill>
        <p:spPr/>
      </p:pic>
      <p:pic>
        <p:nvPicPr>
          <p:cNvPr id="46" name="Picture Placeholder 45">
            <a:hlinkClick r:id="rId4"/>
            <a:extLst>
              <a:ext uri="{FF2B5EF4-FFF2-40B4-BE49-F238E27FC236}">
                <a16:creationId xmlns:a16="http://schemas.microsoft.com/office/drawing/2014/main" id="{F4D86A46-D6A3-E2E2-E24C-25E22C541511}"/>
              </a:ext>
            </a:extLst>
          </p:cNvPr>
          <p:cNvPicPr>
            <a:picLocks noGrp="1" noChangeAspect="1"/>
          </p:cNvPicPr>
          <p:nvPr>
            <p:ph type="pic" sz="quarter" idx="164"/>
          </p:nvPr>
        </p:nvPicPr>
        <p:blipFill>
          <a:blip r:embed="rId5" cstate="email">
            <a:extLst>
              <a:ext uri="{28A0092B-C50C-407E-A947-70E740481C1C}">
                <a14:useLocalDpi xmlns:a14="http://schemas.microsoft.com/office/drawing/2010/main"/>
              </a:ext>
            </a:extLst>
          </a:blip>
          <a:srcRect l="68" r="68"/>
          <a:stretch/>
        </p:blipFill>
        <p:spPr/>
      </p:pic>
      <p:pic>
        <p:nvPicPr>
          <p:cNvPr id="54" name="Picture Placeholder 53" descr="A close up of a colorful wave&#10;&#10;Description automatically generated">
            <a:hlinkClick r:id="rId6"/>
            <a:extLst>
              <a:ext uri="{FF2B5EF4-FFF2-40B4-BE49-F238E27FC236}">
                <a16:creationId xmlns:a16="http://schemas.microsoft.com/office/drawing/2014/main" id="{FC587D2E-6BB3-EC68-C0BF-CAF23E221F4E}"/>
              </a:ext>
            </a:extLst>
          </p:cNvPr>
          <p:cNvPicPr>
            <a:picLocks noGrp="1" noChangeAspect="1"/>
          </p:cNvPicPr>
          <p:nvPr>
            <p:ph type="pic" sz="quarter" idx="165"/>
          </p:nvPr>
        </p:nvPicPr>
        <p:blipFill>
          <a:blip r:embed="rId7" cstate="email">
            <a:extLst>
              <a:ext uri="{28A0092B-C50C-407E-A947-70E740481C1C}">
                <a14:useLocalDpi xmlns:a14="http://schemas.microsoft.com/office/drawing/2010/main"/>
              </a:ext>
            </a:extLst>
          </a:blip>
          <a:srcRect l="37" r="37"/>
          <a:stretch/>
        </p:blipFill>
        <p:spPr/>
      </p:pic>
      <p:pic>
        <p:nvPicPr>
          <p:cNvPr id="40" name="Picture Placeholder 39" descr="A person in scrubs using a phone&#10;&#10;Description automatically generated">
            <a:hlinkClick r:id="rId8"/>
            <a:extLst>
              <a:ext uri="{FF2B5EF4-FFF2-40B4-BE49-F238E27FC236}">
                <a16:creationId xmlns:a16="http://schemas.microsoft.com/office/drawing/2014/main" id="{93B2DDAB-E2DB-F3C1-B056-8542BCA8D74A}"/>
              </a:ext>
            </a:extLst>
          </p:cNvPr>
          <p:cNvPicPr>
            <a:picLocks noGrp="1" noChangeAspect="1"/>
          </p:cNvPicPr>
          <p:nvPr>
            <p:ph type="pic" sz="quarter" idx="166"/>
          </p:nvPr>
        </p:nvPicPr>
        <p:blipFill>
          <a:blip r:embed="rId9" cstate="email">
            <a:extLst>
              <a:ext uri="{28A0092B-C50C-407E-A947-70E740481C1C}">
                <a14:useLocalDpi xmlns:a14="http://schemas.microsoft.com/office/drawing/2010/main"/>
              </a:ext>
            </a:extLst>
          </a:blip>
          <a:srcRect l="5" r="5"/>
          <a:stretch/>
        </p:blipFill>
        <p:spPr/>
      </p:pic>
      <p:pic>
        <p:nvPicPr>
          <p:cNvPr id="44" name="Picture Placeholder 43" descr="A person working on a computer&#10;&#10;Description automatically generated">
            <a:hlinkClick r:id="rId10"/>
            <a:extLst>
              <a:ext uri="{FF2B5EF4-FFF2-40B4-BE49-F238E27FC236}">
                <a16:creationId xmlns:a16="http://schemas.microsoft.com/office/drawing/2014/main" id="{00E1568F-9498-C421-D4AD-709CF39098D8}"/>
              </a:ext>
            </a:extLst>
          </p:cNvPr>
          <p:cNvPicPr>
            <a:picLocks noGrp="1" noChangeAspect="1"/>
          </p:cNvPicPr>
          <p:nvPr>
            <p:ph type="pic" sz="quarter" idx="167"/>
          </p:nvPr>
        </p:nvPicPr>
        <p:blipFill>
          <a:blip r:embed="rId11" cstate="email">
            <a:extLst>
              <a:ext uri="{28A0092B-C50C-407E-A947-70E740481C1C}">
                <a14:useLocalDpi xmlns:a14="http://schemas.microsoft.com/office/drawing/2010/main"/>
              </a:ext>
            </a:extLst>
          </a:blip>
          <a:srcRect l="61" r="61"/>
          <a:stretch/>
        </p:blipFill>
        <p:spPr/>
      </p:pic>
      <p:pic>
        <p:nvPicPr>
          <p:cNvPr id="38" name="Picture Placeholder 37">
            <a:hlinkClick r:id="rId12"/>
            <a:extLst>
              <a:ext uri="{FF2B5EF4-FFF2-40B4-BE49-F238E27FC236}">
                <a16:creationId xmlns:a16="http://schemas.microsoft.com/office/drawing/2014/main" id="{8040B29B-F018-F270-2288-0F59262BA80D}"/>
              </a:ext>
            </a:extLst>
          </p:cNvPr>
          <p:cNvPicPr>
            <a:picLocks noGrp="1" noChangeAspect="1"/>
          </p:cNvPicPr>
          <p:nvPr>
            <p:ph type="pic" sz="quarter" idx="168"/>
          </p:nvPr>
        </p:nvPicPr>
        <p:blipFill rotWithShape="1">
          <a:blip r:embed="rId13" cstate="email">
            <a:extLst>
              <a:ext uri="{28A0092B-C50C-407E-A947-70E740481C1C}">
                <a14:useLocalDpi xmlns:a14="http://schemas.microsoft.com/office/drawing/2010/main"/>
              </a:ext>
            </a:extLst>
          </a:blip>
          <a:srcRect t="2" b="2"/>
          <a:stretch/>
        </p:blipFill>
        <p:spPr/>
      </p:pic>
      <p:sp>
        <p:nvSpPr>
          <p:cNvPr id="25" name="Slide Number Placeholder 24">
            <a:extLst>
              <a:ext uri="{FF2B5EF4-FFF2-40B4-BE49-F238E27FC236}">
                <a16:creationId xmlns:a16="http://schemas.microsoft.com/office/drawing/2014/main" id="{33D7A207-219C-CEFC-3A27-1F2501833AB6}"/>
              </a:ext>
            </a:extLst>
          </p:cNvPr>
          <p:cNvSpPr>
            <a:spLocks noGrp="1"/>
          </p:cNvSpPr>
          <p:nvPr>
            <p:ph type="sldNum" sz="quarter" idx="12"/>
          </p:nvPr>
        </p:nvSpPr>
        <p:spPr/>
        <p:txBody>
          <a:bodyPr/>
          <a:lstStyle/>
          <a:p>
            <a:fld id="{C1F56866-D47B-47B9-9D95-BB9706FB23C1}" type="slidenum">
              <a:rPr lang="en-US" smtClean="0"/>
              <a:pPr/>
              <a:t>10</a:t>
            </a:fld>
            <a:endParaRPr lang="en-US"/>
          </a:p>
        </p:txBody>
      </p:sp>
      <p:sp>
        <p:nvSpPr>
          <p:cNvPr id="17" name="Footer Placeholder 23">
            <a:extLst>
              <a:ext uri="{FF2B5EF4-FFF2-40B4-BE49-F238E27FC236}">
                <a16:creationId xmlns:a16="http://schemas.microsoft.com/office/drawing/2014/main" id="{5E4A25C1-59EE-8A38-B410-F273D9DCD090}"/>
              </a:ext>
            </a:extLst>
          </p:cNvPr>
          <p:cNvSpPr>
            <a:spLocks noGrp="1"/>
          </p:cNvSpPr>
          <p:nvPr>
            <p:ph type="ftr" sz="quarter" idx="3"/>
          </p:nvPr>
        </p:nvSpPr>
        <p:spPr/>
        <p:txBody>
          <a:bodyPr/>
          <a:lstStyle/>
          <a:p>
            <a:r>
              <a:rPr lang="en-US"/>
              <a:t>Copyright © 2025 Xebia. All rights reserved</a:t>
            </a:r>
          </a:p>
        </p:txBody>
      </p:sp>
      <p:sp>
        <p:nvSpPr>
          <p:cNvPr id="8" name="Text Placeholder 13">
            <a:extLst>
              <a:ext uri="{FF2B5EF4-FFF2-40B4-BE49-F238E27FC236}">
                <a16:creationId xmlns:a16="http://schemas.microsoft.com/office/drawing/2014/main" id="{26DA7543-2D2E-6157-C8AF-E6D394CCF7B7}"/>
              </a:ext>
            </a:extLst>
          </p:cNvPr>
          <p:cNvSpPr>
            <a:spLocks noGrp="1"/>
          </p:cNvSpPr>
          <p:nvPr>
            <p:ph type="body" idx="106"/>
          </p:nvPr>
        </p:nvSpPr>
        <p:spPr/>
        <p:txBody>
          <a:bodyPr/>
          <a:lstStyle/>
          <a:p>
            <a:r>
              <a:rPr lang="en-US"/>
              <a:t>Presentation Standards &amp; Guidance</a:t>
            </a:r>
          </a:p>
        </p:txBody>
      </p:sp>
      <p:sp>
        <p:nvSpPr>
          <p:cNvPr id="2" name="Title 1">
            <a:extLst>
              <a:ext uri="{FF2B5EF4-FFF2-40B4-BE49-F238E27FC236}">
                <a16:creationId xmlns:a16="http://schemas.microsoft.com/office/drawing/2014/main" id="{27DB42B2-27DE-EDD3-559B-B7F202A4D7F5}"/>
              </a:ext>
            </a:extLst>
          </p:cNvPr>
          <p:cNvSpPr>
            <a:spLocks noGrp="1"/>
          </p:cNvSpPr>
          <p:nvPr>
            <p:ph type="title"/>
          </p:nvPr>
        </p:nvSpPr>
        <p:spPr/>
        <p:txBody>
          <a:bodyPr/>
          <a:lstStyle/>
          <a:p>
            <a:r>
              <a:rPr lang="en-US"/>
              <a:t>Imagery</a:t>
            </a:r>
          </a:p>
        </p:txBody>
      </p:sp>
      <p:sp>
        <p:nvSpPr>
          <p:cNvPr id="15" name="TextBox 14">
            <a:extLst>
              <a:ext uri="{FF2B5EF4-FFF2-40B4-BE49-F238E27FC236}">
                <a16:creationId xmlns:a16="http://schemas.microsoft.com/office/drawing/2014/main" id="{206CB9C6-9139-AE12-C429-7BB8F1D434DC}"/>
              </a:ext>
            </a:extLst>
          </p:cNvPr>
          <p:cNvSpPr txBox="1"/>
          <p:nvPr/>
        </p:nvSpPr>
        <p:spPr>
          <a:xfrm>
            <a:off x="4845804" y="92990"/>
            <a:ext cx="184731" cy="215444"/>
          </a:xfrm>
          <a:prstGeom prst="rect">
            <a:avLst/>
          </a:prstGeom>
          <a:noFill/>
        </p:spPr>
        <p:txBody>
          <a:bodyPr wrap="none" rtlCol="0">
            <a:spAutoFit/>
          </a:bodyPr>
          <a:lstStyle/>
          <a:p>
            <a:pPr algn="l"/>
            <a:endParaRPr lang="en-US" sz="800" err="1"/>
          </a:p>
        </p:txBody>
      </p:sp>
      <p:sp>
        <p:nvSpPr>
          <p:cNvPr id="47" name="Text Placeholder 2">
            <a:extLst>
              <a:ext uri="{FF2B5EF4-FFF2-40B4-BE49-F238E27FC236}">
                <a16:creationId xmlns:a16="http://schemas.microsoft.com/office/drawing/2014/main" id="{2B47FCDF-BB44-681C-CC77-430A5638B9E3}"/>
              </a:ext>
            </a:extLst>
          </p:cNvPr>
          <p:cNvSpPr txBox="1">
            <a:spLocks/>
          </p:cNvSpPr>
          <p:nvPr/>
        </p:nvSpPr>
        <p:spPr>
          <a:xfrm>
            <a:off x="2583642" y="3199162"/>
            <a:ext cx="1765134" cy="256545"/>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67">
                <a:solidFill>
                  <a:schemeClr val="bg1"/>
                </a:solidFill>
              </a:rPr>
              <a:t>Industries</a:t>
            </a:r>
          </a:p>
        </p:txBody>
      </p:sp>
      <p:sp>
        <p:nvSpPr>
          <p:cNvPr id="48" name="Text Placeholder 2">
            <a:extLst>
              <a:ext uri="{FF2B5EF4-FFF2-40B4-BE49-F238E27FC236}">
                <a16:creationId xmlns:a16="http://schemas.microsoft.com/office/drawing/2014/main" id="{00B34C17-A96A-7BE1-DEC8-E70404CB1108}"/>
              </a:ext>
            </a:extLst>
          </p:cNvPr>
          <p:cNvSpPr txBox="1">
            <a:spLocks/>
          </p:cNvSpPr>
          <p:nvPr/>
        </p:nvSpPr>
        <p:spPr>
          <a:xfrm>
            <a:off x="544980" y="3199162"/>
            <a:ext cx="1765134" cy="256545"/>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67">
                <a:solidFill>
                  <a:schemeClr val="bg1"/>
                </a:solidFill>
              </a:rPr>
              <a:t>Partners</a:t>
            </a:r>
          </a:p>
        </p:txBody>
      </p:sp>
      <p:sp>
        <p:nvSpPr>
          <p:cNvPr id="49" name="Text Placeholder 2">
            <a:extLst>
              <a:ext uri="{FF2B5EF4-FFF2-40B4-BE49-F238E27FC236}">
                <a16:creationId xmlns:a16="http://schemas.microsoft.com/office/drawing/2014/main" id="{0A90E544-CBEA-EAB9-940A-91881DAB385E}"/>
              </a:ext>
            </a:extLst>
          </p:cNvPr>
          <p:cNvSpPr txBox="1">
            <a:spLocks/>
          </p:cNvSpPr>
          <p:nvPr/>
        </p:nvSpPr>
        <p:spPr>
          <a:xfrm>
            <a:off x="5421779" y="5897392"/>
            <a:ext cx="1765134" cy="256545"/>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67">
                <a:solidFill>
                  <a:schemeClr val="bg1"/>
                </a:solidFill>
              </a:rPr>
              <a:t>Offices</a:t>
            </a:r>
          </a:p>
        </p:txBody>
      </p:sp>
      <p:sp>
        <p:nvSpPr>
          <p:cNvPr id="51" name="Text Placeholder 2">
            <a:extLst>
              <a:ext uri="{FF2B5EF4-FFF2-40B4-BE49-F238E27FC236}">
                <a16:creationId xmlns:a16="http://schemas.microsoft.com/office/drawing/2014/main" id="{8B1D1F13-C3CD-0F70-0032-49CF3CAE7551}"/>
              </a:ext>
            </a:extLst>
          </p:cNvPr>
          <p:cNvSpPr txBox="1">
            <a:spLocks/>
          </p:cNvSpPr>
          <p:nvPr/>
        </p:nvSpPr>
        <p:spPr>
          <a:xfrm>
            <a:off x="544980" y="5897392"/>
            <a:ext cx="1765134" cy="256545"/>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67">
                <a:solidFill>
                  <a:schemeClr val="bg1"/>
                </a:solidFill>
              </a:rPr>
              <a:t>People</a:t>
            </a:r>
          </a:p>
        </p:txBody>
      </p:sp>
      <p:sp>
        <p:nvSpPr>
          <p:cNvPr id="52" name="Text Placeholder 2">
            <a:extLst>
              <a:ext uri="{FF2B5EF4-FFF2-40B4-BE49-F238E27FC236}">
                <a16:creationId xmlns:a16="http://schemas.microsoft.com/office/drawing/2014/main" id="{E215CD43-9139-351D-88F6-EF1B97CCDA7F}"/>
              </a:ext>
            </a:extLst>
          </p:cNvPr>
          <p:cNvSpPr txBox="1">
            <a:spLocks/>
          </p:cNvSpPr>
          <p:nvPr/>
        </p:nvSpPr>
        <p:spPr>
          <a:xfrm>
            <a:off x="8269910" y="3149195"/>
            <a:ext cx="1765134" cy="256545"/>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67">
                <a:solidFill>
                  <a:schemeClr val="bg1"/>
                </a:solidFill>
              </a:rPr>
              <a:t>ESG &amp; Xebia Cares</a:t>
            </a:r>
          </a:p>
        </p:txBody>
      </p:sp>
      <p:sp>
        <p:nvSpPr>
          <p:cNvPr id="56" name="Text Placeholder 2">
            <a:extLst>
              <a:ext uri="{FF2B5EF4-FFF2-40B4-BE49-F238E27FC236}">
                <a16:creationId xmlns:a16="http://schemas.microsoft.com/office/drawing/2014/main" id="{3362D3C1-C094-3217-8042-2AE07D005F5F}"/>
              </a:ext>
            </a:extLst>
          </p:cNvPr>
          <p:cNvSpPr txBox="1">
            <a:spLocks/>
          </p:cNvSpPr>
          <p:nvPr/>
        </p:nvSpPr>
        <p:spPr>
          <a:xfrm>
            <a:off x="8269910" y="5897392"/>
            <a:ext cx="1765134" cy="256545"/>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67">
                <a:solidFill>
                  <a:schemeClr val="bg1"/>
                </a:solidFill>
              </a:rPr>
              <a:t>AI Inspired images</a:t>
            </a:r>
          </a:p>
        </p:txBody>
      </p:sp>
      <p:sp>
        <p:nvSpPr>
          <p:cNvPr id="4" name="Oval 3">
            <a:hlinkClick r:id="rId12"/>
            <a:extLst>
              <a:ext uri="{FF2B5EF4-FFF2-40B4-BE49-F238E27FC236}">
                <a16:creationId xmlns:a16="http://schemas.microsoft.com/office/drawing/2014/main" id="{50963A6F-496F-9AA4-9B39-6A28625EA275}"/>
              </a:ext>
            </a:extLst>
          </p:cNvPr>
          <p:cNvSpPr/>
          <p:nvPr/>
        </p:nvSpPr>
        <p:spPr>
          <a:xfrm>
            <a:off x="1660609" y="3069815"/>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5" name="Grafika 103">
            <a:extLst>
              <a:ext uri="{FF2B5EF4-FFF2-40B4-BE49-F238E27FC236}">
                <a16:creationId xmlns:a16="http://schemas.microsoft.com/office/drawing/2014/main" id="{E0AAE00C-2B1B-6383-291D-68EFA9A6A0C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2290" y="3171174"/>
            <a:ext cx="179633" cy="179633"/>
          </a:xfrm>
          <a:prstGeom prst="rect">
            <a:avLst/>
          </a:prstGeom>
        </p:spPr>
      </p:pic>
      <p:sp>
        <p:nvSpPr>
          <p:cNvPr id="12" name="Oval 11">
            <a:hlinkClick r:id="rId8"/>
            <a:extLst>
              <a:ext uri="{FF2B5EF4-FFF2-40B4-BE49-F238E27FC236}">
                <a16:creationId xmlns:a16="http://schemas.microsoft.com/office/drawing/2014/main" id="{F96E1D58-6019-72EA-160B-801DD8AAF450}"/>
              </a:ext>
            </a:extLst>
          </p:cNvPr>
          <p:cNvSpPr/>
          <p:nvPr/>
        </p:nvSpPr>
        <p:spPr>
          <a:xfrm>
            <a:off x="4533948" y="3069815"/>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13" name="Grafika 103">
            <a:extLst>
              <a:ext uri="{FF2B5EF4-FFF2-40B4-BE49-F238E27FC236}">
                <a16:creationId xmlns:a16="http://schemas.microsoft.com/office/drawing/2014/main" id="{F2697E41-1F4E-0B65-08CD-2A82032F9E1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25630" y="3171174"/>
            <a:ext cx="179633" cy="179633"/>
          </a:xfrm>
          <a:prstGeom prst="rect">
            <a:avLst/>
          </a:prstGeom>
        </p:spPr>
      </p:pic>
      <p:sp>
        <p:nvSpPr>
          <p:cNvPr id="16" name="Oval 15">
            <a:hlinkClick r:id="rId10"/>
            <a:extLst>
              <a:ext uri="{FF2B5EF4-FFF2-40B4-BE49-F238E27FC236}">
                <a16:creationId xmlns:a16="http://schemas.microsoft.com/office/drawing/2014/main" id="{8AB06262-1F7C-65DE-4574-9CEE58D7328A}"/>
              </a:ext>
            </a:extLst>
          </p:cNvPr>
          <p:cNvSpPr/>
          <p:nvPr/>
        </p:nvSpPr>
        <p:spPr>
          <a:xfrm>
            <a:off x="4533948" y="5825573"/>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18" name="Grafika 103">
            <a:extLst>
              <a:ext uri="{FF2B5EF4-FFF2-40B4-BE49-F238E27FC236}">
                <a16:creationId xmlns:a16="http://schemas.microsoft.com/office/drawing/2014/main" id="{E9786FEE-42BB-02DC-E25F-7BAD731A63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25630" y="5926932"/>
            <a:ext cx="179633" cy="179633"/>
          </a:xfrm>
          <a:prstGeom prst="rect">
            <a:avLst/>
          </a:prstGeom>
        </p:spPr>
      </p:pic>
      <p:sp>
        <p:nvSpPr>
          <p:cNvPr id="20" name="Oval 19">
            <a:hlinkClick r:id="rId2"/>
            <a:extLst>
              <a:ext uri="{FF2B5EF4-FFF2-40B4-BE49-F238E27FC236}">
                <a16:creationId xmlns:a16="http://schemas.microsoft.com/office/drawing/2014/main" id="{D5488C11-2290-95C0-B976-BA47BB51823B}"/>
              </a:ext>
            </a:extLst>
          </p:cNvPr>
          <p:cNvSpPr/>
          <p:nvPr/>
        </p:nvSpPr>
        <p:spPr>
          <a:xfrm>
            <a:off x="7420987" y="5825573"/>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21" name="Grafika 103">
            <a:extLst>
              <a:ext uri="{FF2B5EF4-FFF2-40B4-BE49-F238E27FC236}">
                <a16:creationId xmlns:a16="http://schemas.microsoft.com/office/drawing/2014/main" id="{D68719CF-B5C8-881A-0236-17EC604D3D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12668" y="5926932"/>
            <a:ext cx="179633" cy="179633"/>
          </a:xfrm>
          <a:prstGeom prst="rect">
            <a:avLst/>
          </a:prstGeom>
        </p:spPr>
      </p:pic>
      <p:sp>
        <p:nvSpPr>
          <p:cNvPr id="23" name="Oval 22">
            <a:hlinkClick r:id="rId6"/>
            <a:extLst>
              <a:ext uri="{FF2B5EF4-FFF2-40B4-BE49-F238E27FC236}">
                <a16:creationId xmlns:a16="http://schemas.microsoft.com/office/drawing/2014/main" id="{4D9C9E22-1DE8-C13D-EC46-CBBEE8C0924F}"/>
              </a:ext>
            </a:extLst>
          </p:cNvPr>
          <p:cNvSpPr/>
          <p:nvPr/>
        </p:nvSpPr>
        <p:spPr>
          <a:xfrm>
            <a:off x="11280645" y="5825573"/>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24" name="Grafika 103">
            <a:extLst>
              <a:ext uri="{FF2B5EF4-FFF2-40B4-BE49-F238E27FC236}">
                <a16:creationId xmlns:a16="http://schemas.microsoft.com/office/drawing/2014/main" id="{7B3CDFC1-891D-D72B-B755-2867B844F7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72327" y="5926932"/>
            <a:ext cx="179633" cy="179633"/>
          </a:xfrm>
          <a:prstGeom prst="rect">
            <a:avLst/>
          </a:prstGeom>
        </p:spPr>
      </p:pic>
      <p:sp>
        <p:nvSpPr>
          <p:cNvPr id="27" name="Oval 26">
            <a:hlinkClick r:id="rId4"/>
            <a:extLst>
              <a:ext uri="{FF2B5EF4-FFF2-40B4-BE49-F238E27FC236}">
                <a16:creationId xmlns:a16="http://schemas.microsoft.com/office/drawing/2014/main" id="{77F1959D-5BB9-1440-D1D9-A24652DE8A7B}"/>
              </a:ext>
            </a:extLst>
          </p:cNvPr>
          <p:cNvSpPr/>
          <p:nvPr/>
        </p:nvSpPr>
        <p:spPr>
          <a:xfrm>
            <a:off x="11280645" y="3092647"/>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28" name="Grafika 103">
            <a:extLst>
              <a:ext uri="{FF2B5EF4-FFF2-40B4-BE49-F238E27FC236}">
                <a16:creationId xmlns:a16="http://schemas.microsoft.com/office/drawing/2014/main" id="{CFE04124-D5BD-C323-CD64-053A55BD19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72327" y="3194006"/>
            <a:ext cx="179633" cy="179633"/>
          </a:xfrm>
          <a:prstGeom prst="rect">
            <a:avLst/>
          </a:prstGeom>
        </p:spPr>
      </p:pic>
    </p:spTree>
    <p:extLst>
      <p:ext uri="{BB962C8B-B14F-4D97-AF65-F5344CB8AC3E}">
        <p14:creationId xmlns:p14="http://schemas.microsoft.com/office/powerpoint/2010/main" val="3988176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B89B4-DF55-6FA0-C8A7-A598A1DA56CC}"/>
            </a:ext>
          </a:extLst>
        </p:cNvPr>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BCA752D9-2ED1-D8BA-2CF5-151DB0DFFA53}"/>
              </a:ext>
            </a:extLst>
          </p:cNvPr>
          <p:cNvSpPr>
            <a:spLocks noGrp="1"/>
          </p:cNvSpPr>
          <p:nvPr>
            <p:ph type="sldNum" sz="quarter" idx="12"/>
          </p:nvPr>
        </p:nvSpPr>
        <p:spPr/>
        <p:txBody>
          <a:bodyPr/>
          <a:lstStyle/>
          <a:p>
            <a:fld id="{C1F56866-D47B-47B9-9D95-BB9706FB23C1}" type="slidenum">
              <a:rPr lang="en-US" smtClean="0"/>
              <a:pPr/>
              <a:t>11</a:t>
            </a:fld>
            <a:endParaRPr lang="en-US"/>
          </a:p>
        </p:txBody>
      </p:sp>
      <p:sp>
        <p:nvSpPr>
          <p:cNvPr id="23" name="Title 22">
            <a:extLst>
              <a:ext uri="{FF2B5EF4-FFF2-40B4-BE49-F238E27FC236}">
                <a16:creationId xmlns:a16="http://schemas.microsoft.com/office/drawing/2014/main" id="{D6A1C95F-AE9E-8060-676C-68391EB662D4}"/>
              </a:ext>
            </a:extLst>
          </p:cNvPr>
          <p:cNvSpPr>
            <a:spLocks noGrp="1"/>
          </p:cNvSpPr>
          <p:nvPr>
            <p:ph type="title"/>
          </p:nvPr>
        </p:nvSpPr>
        <p:spPr/>
        <p:txBody>
          <a:bodyPr/>
          <a:lstStyle/>
          <a:p>
            <a:r>
              <a:rPr lang="en-US"/>
              <a:t>Chart</a:t>
            </a:r>
          </a:p>
        </p:txBody>
      </p:sp>
      <p:sp>
        <p:nvSpPr>
          <p:cNvPr id="24" name="Footer Placeholder 23">
            <a:extLst>
              <a:ext uri="{FF2B5EF4-FFF2-40B4-BE49-F238E27FC236}">
                <a16:creationId xmlns:a16="http://schemas.microsoft.com/office/drawing/2014/main" id="{53F41C2C-ED65-FC33-FBD2-6529A8202106}"/>
              </a:ext>
            </a:extLst>
          </p:cNvPr>
          <p:cNvSpPr>
            <a:spLocks noGrp="1"/>
          </p:cNvSpPr>
          <p:nvPr>
            <p:ph type="ftr" sz="quarter" idx="3"/>
          </p:nvPr>
        </p:nvSpPr>
        <p:spPr/>
        <p:txBody>
          <a:bodyPr/>
          <a:lstStyle/>
          <a:p>
            <a:r>
              <a:rPr lang="en-US"/>
              <a:t>Copyright © 2025 Xebia. All rights reserved</a:t>
            </a:r>
          </a:p>
        </p:txBody>
      </p:sp>
      <p:sp>
        <p:nvSpPr>
          <p:cNvPr id="14" name="Text Placeholder 13">
            <a:extLst>
              <a:ext uri="{FF2B5EF4-FFF2-40B4-BE49-F238E27FC236}">
                <a16:creationId xmlns:a16="http://schemas.microsoft.com/office/drawing/2014/main" id="{7FD2D0AB-F162-97E7-7AAE-C1FC3B693BBE}"/>
              </a:ext>
            </a:extLst>
          </p:cNvPr>
          <p:cNvSpPr>
            <a:spLocks noGrp="1"/>
          </p:cNvSpPr>
          <p:nvPr>
            <p:ph type="body" idx="106"/>
          </p:nvPr>
        </p:nvSpPr>
        <p:spPr/>
        <p:txBody>
          <a:bodyPr/>
          <a:lstStyle/>
          <a:p>
            <a:r>
              <a:rPr lang="en-US"/>
              <a:t>Presentation Standards &amp; Guidance</a:t>
            </a:r>
          </a:p>
        </p:txBody>
      </p:sp>
      <p:graphicFrame>
        <p:nvGraphicFramePr>
          <p:cNvPr id="9" name="Chart 27">
            <a:extLst>
              <a:ext uri="{FF2B5EF4-FFF2-40B4-BE49-F238E27FC236}">
                <a16:creationId xmlns:a16="http://schemas.microsoft.com/office/drawing/2014/main" id="{84902549-29C9-2A1A-0BA3-D69532668AD1}"/>
              </a:ext>
            </a:extLst>
          </p:cNvPr>
          <p:cNvGraphicFramePr>
            <a:graphicFrameLocks noChangeAspect="1"/>
          </p:cNvGraphicFramePr>
          <p:nvPr>
            <p:extLst>
              <p:ext uri="{D42A27DB-BD31-4B8C-83A1-F6EECF244321}">
                <p14:modId xmlns:p14="http://schemas.microsoft.com/office/powerpoint/2010/main" val="2549197965"/>
              </p:ext>
            </p:extLst>
          </p:nvPr>
        </p:nvGraphicFramePr>
        <p:xfrm>
          <a:off x="6179673" y="1479804"/>
          <a:ext cx="5592232" cy="46358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26">
            <a:extLst>
              <a:ext uri="{FF2B5EF4-FFF2-40B4-BE49-F238E27FC236}">
                <a16:creationId xmlns:a16="http://schemas.microsoft.com/office/drawing/2014/main" id="{0E3CFC89-C07B-51F8-A37A-CCB0A1C713A0}"/>
              </a:ext>
            </a:extLst>
          </p:cNvPr>
          <p:cNvGraphicFramePr/>
          <p:nvPr>
            <p:extLst>
              <p:ext uri="{D42A27DB-BD31-4B8C-83A1-F6EECF244321}">
                <p14:modId xmlns:p14="http://schemas.microsoft.com/office/powerpoint/2010/main" val="2479013599"/>
              </p:ext>
            </p:extLst>
          </p:nvPr>
        </p:nvGraphicFramePr>
        <p:xfrm>
          <a:off x="406400" y="1483574"/>
          <a:ext cx="5537855" cy="46358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50286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29289-B2BB-1A9D-0B6A-82F9B5A4D074}"/>
            </a:ext>
          </a:extLst>
        </p:cNvPr>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1A6D067B-D55D-F51F-F28F-EDFFC57DD408}"/>
              </a:ext>
            </a:extLst>
          </p:cNvPr>
          <p:cNvSpPr>
            <a:spLocks noGrp="1"/>
          </p:cNvSpPr>
          <p:nvPr>
            <p:ph type="sldNum" sz="quarter" idx="12"/>
          </p:nvPr>
        </p:nvSpPr>
        <p:spPr/>
        <p:txBody>
          <a:bodyPr/>
          <a:lstStyle/>
          <a:p>
            <a:fld id="{C1F56866-D47B-47B9-9D95-BB9706FB23C1}" type="slidenum">
              <a:rPr lang="en-US" smtClean="0"/>
              <a:pPr/>
              <a:t>12</a:t>
            </a:fld>
            <a:endParaRPr lang="en-US"/>
          </a:p>
        </p:txBody>
      </p:sp>
      <p:sp>
        <p:nvSpPr>
          <p:cNvPr id="23" name="Title 22">
            <a:extLst>
              <a:ext uri="{FF2B5EF4-FFF2-40B4-BE49-F238E27FC236}">
                <a16:creationId xmlns:a16="http://schemas.microsoft.com/office/drawing/2014/main" id="{7CD62046-351D-A85A-3BE4-C064E20F2488}"/>
              </a:ext>
            </a:extLst>
          </p:cNvPr>
          <p:cNvSpPr>
            <a:spLocks noGrp="1"/>
          </p:cNvSpPr>
          <p:nvPr>
            <p:ph type="title"/>
          </p:nvPr>
        </p:nvSpPr>
        <p:spPr/>
        <p:txBody>
          <a:bodyPr/>
          <a:lstStyle/>
          <a:p>
            <a:r>
              <a:rPr lang="en-US"/>
              <a:t>Chart</a:t>
            </a:r>
          </a:p>
        </p:txBody>
      </p:sp>
      <p:sp>
        <p:nvSpPr>
          <p:cNvPr id="24" name="Footer Placeholder 23">
            <a:extLst>
              <a:ext uri="{FF2B5EF4-FFF2-40B4-BE49-F238E27FC236}">
                <a16:creationId xmlns:a16="http://schemas.microsoft.com/office/drawing/2014/main" id="{9BE26857-4C6E-EED8-49D2-4F7C81FF5FE9}"/>
              </a:ext>
            </a:extLst>
          </p:cNvPr>
          <p:cNvSpPr>
            <a:spLocks noGrp="1"/>
          </p:cNvSpPr>
          <p:nvPr>
            <p:ph type="ftr" sz="quarter" idx="3"/>
          </p:nvPr>
        </p:nvSpPr>
        <p:spPr/>
        <p:txBody>
          <a:bodyPr/>
          <a:lstStyle/>
          <a:p>
            <a:r>
              <a:rPr lang="en-US"/>
              <a:t>Copyright © 2025 Xebia. All rights reserved</a:t>
            </a:r>
          </a:p>
        </p:txBody>
      </p:sp>
      <p:sp>
        <p:nvSpPr>
          <p:cNvPr id="14" name="Text Placeholder 13">
            <a:extLst>
              <a:ext uri="{FF2B5EF4-FFF2-40B4-BE49-F238E27FC236}">
                <a16:creationId xmlns:a16="http://schemas.microsoft.com/office/drawing/2014/main" id="{1462B0FE-9BFD-675A-77DD-7C83752F2907}"/>
              </a:ext>
            </a:extLst>
          </p:cNvPr>
          <p:cNvSpPr>
            <a:spLocks noGrp="1"/>
          </p:cNvSpPr>
          <p:nvPr>
            <p:ph type="body" idx="106"/>
          </p:nvPr>
        </p:nvSpPr>
        <p:spPr/>
        <p:txBody>
          <a:bodyPr/>
          <a:lstStyle/>
          <a:p>
            <a:r>
              <a:rPr lang="en-US"/>
              <a:t>Presentation Standards &amp; Guidance</a:t>
            </a:r>
          </a:p>
        </p:txBody>
      </p:sp>
      <p:sp>
        <p:nvSpPr>
          <p:cNvPr id="15" name="TextBox 14">
            <a:extLst>
              <a:ext uri="{FF2B5EF4-FFF2-40B4-BE49-F238E27FC236}">
                <a16:creationId xmlns:a16="http://schemas.microsoft.com/office/drawing/2014/main" id="{97A4365B-CD59-8648-530B-7FA06CD74D96}"/>
              </a:ext>
            </a:extLst>
          </p:cNvPr>
          <p:cNvSpPr txBox="1"/>
          <p:nvPr/>
        </p:nvSpPr>
        <p:spPr>
          <a:xfrm>
            <a:off x="4845804" y="92990"/>
            <a:ext cx="184731" cy="215444"/>
          </a:xfrm>
          <a:prstGeom prst="rect">
            <a:avLst/>
          </a:prstGeom>
          <a:noFill/>
        </p:spPr>
        <p:txBody>
          <a:bodyPr wrap="none" rtlCol="0">
            <a:spAutoFit/>
          </a:bodyPr>
          <a:lstStyle/>
          <a:p>
            <a:pPr algn="l"/>
            <a:endParaRPr lang="en-US" sz="800" err="1"/>
          </a:p>
        </p:txBody>
      </p:sp>
      <mc:AlternateContent xmlns:mc="http://schemas.openxmlformats.org/markup-compatibility/2006" xmlns:cx1="http://schemas.microsoft.com/office/drawing/2015/9/8/chartex">
        <mc:Choice Requires="cx1">
          <p:graphicFrame>
            <p:nvGraphicFramePr>
              <p:cNvPr id="10" name="Chart 3">
                <a:extLst>
                  <a:ext uri="{FF2B5EF4-FFF2-40B4-BE49-F238E27FC236}">
                    <a16:creationId xmlns:a16="http://schemas.microsoft.com/office/drawing/2014/main" id="{7B79524E-9980-C7A6-FAFD-A1CE36FF90F2}"/>
                  </a:ext>
                </a:extLst>
              </p:cNvPr>
              <p:cNvGraphicFramePr/>
              <p:nvPr>
                <p:extLst>
                  <p:ext uri="{D42A27DB-BD31-4B8C-83A1-F6EECF244321}">
                    <p14:modId xmlns:p14="http://schemas.microsoft.com/office/powerpoint/2010/main" val="80186216"/>
                  </p:ext>
                </p:extLst>
              </p:nvPr>
            </p:nvGraphicFramePr>
            <p:xfrm>
              <a:off x="420095" y="1483574"/>
              <a:ext cx="5550491" cy="463209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0" name="Chart 3">
                <a:extLst>
                  <a:ext uri="{FF2B5EF4-FFF2-40B4-BE49-F238E27FC236}">
                    <a16:creationId xmlns:a16="http://schemas.microsoft.com/office/drawing/2014/main" id="{7B79524E-9980-C7A6-FAFD-A1CE36FF90F2}"/>
                  </a:ext>
                </a:extLst>
              </p:cNvPr>
              <p:cNvPicPr>
                <a:picLocks noGrp="1" noRot="1" noChangeAspect="1" noMove="1" noResize="1" noEditPoints="1" noAdjustHandles="1" noChangeArrowheads="1" noChangeShapeType="1"/>
              </p:cNvPicPr>
              <p:nvPr/>
            </p:nvPicPr>
            <p:blipFill>
              <a:blip r:embed="rId3"/>
              <a:stretch>
                <a:fillRect/>
              </a:stretch>
            </p:blipFill>
            <p:spPr>
              <a:xfrm>
                <a:off x="420095" y="1483574"/>
                <a:ext cx="5550491" cy="4632091"/>
              </a:xfrm>
              <a:prstGeom prst="rect">
                <a:avLst/>
              </a:prstGeom>
            </p:spPr>
          </p:pic>
        </mc:Fallback>
      </mc:AlternateContent>
      <p:graphicFrame>
        <p:nvGraphicFramePr>
          <p:cNvPr id="2" name="Chart 9">
            <a:extLst>
              <a:ext uri="{FF2B5EF4-FFF2-40B4-BE49-F238E27FC236}">
                <a16:creationId xmlns:a16="http://schemas.microsoft.com/office/drawing/2014/main" id="{59C0A5EB-1119-FBEB-FB16-98D4D2DD217B}"/>
              </a:ext>
            </a:extLst>
          </p:cNvPr>
          <p:cNvGraphicFramePr>
            <a:graphicFrameLocks noChangeAspect="1"/>
          </p:cNvGraphicFramePr>
          <p:nvPr>
            <p:extLst>
              <p:ext uri="{D42A27DB-BD31-4B8C-83A1-F6EECF244321}">
                <p14:modId xmlns:p14="http://schemas.microsoft.com/office/powerpoint/2010/main" val="1560151941"/>
              </p:ext>
            </p:extLst>
          </p:nvPr>
        </p:nvGraphicFramePr>
        <p:xfrm>
          <a:off x="6221416" y="1483574"/>
          <a:ext cx="5570534" cy="46320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2348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24C96-8B3E-F5CD-B4B7-85B50A550095}"/>
            </a:ext>
          </a:extLst>
        </p:cNvPr>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0AAB4A8C-85CF-194F-13AB-95197F557184}"/>
              </a:ext>
            </a:extLst>
          </p:cNvPr>
          <p:cNvSpPr>
            <a:spLocks noGrp="1"/>
          </p:cNvSpPr>
          <p:nvPr>
            <p:ph type="sldNum" sz="quarter" idx="12"/>
          </p:nvPr>
        </p:nvSpPr>
        <p:spPr/>
        <p:txBody>
          <a:bodyPr/>
          <a:lstStyle/>
          <a:p>
            <a:fld id="{C1F56866-D47B-47B9-9D95-BB9706FB23C1}" type="slidenum">
              <a:rPr lang="en-US" smtClean="0"/>
              <a:pPr/>
              <a:t>13</a:t>
            </a:fld>
            <a:endParaRPr lang="en-US"/>
          </a:p>
        </p:txBody>
      </p:sp>
      <p:sp>
        <p:nvSpPr>
          <p:cNvPr id="23" name="Title 22">
            <a:extLst>
              <a:ext uri="{FF2B5EF4-FFF2-40B4-BE49-F238E27FC236}">
                <a16:creationId xmlns:a16="http://schemas.microsoft.com/office/drawing/2014/main" id="{ABD062A2-4242-3C4D-AC6A-6874A71112DC}"/>
              </a:ext>
            </a:extLst>
          </p:cNvPr>
          <p:cNvSpPr>
            <a:spLocks noGrp="1"/>
          </p:cNvSpPr>
          <p:nvPr>
            <p:ph type="title"/>
          </p:nvPr>
        </p:nvSpPr>
        <p:spPr/>
        <p:txBody>
          <a:bodyPr/>
          <a:lstStyle/>
          <a:p>
            <a:r>
              <a:rPr lang="en-US"/>
              <a:t>Tables</a:t>
            </a:r>
          </a:p>
        </p:txBody>
      </p:sp>
      <p:sp>
        <p:nvSpPr>
          <p:cNvPr id="24" name="Footer Placeholder 23">
            <a:extLst>
              <a:ext uri="{FF2B5EF4-FFF2-40B4-BE49-F238E27FC236}">
                <a16:creationId xmlns:a16="http://schemas.microsoft.com/office/drawing/2014/main" id="{562ED4DF-2DC1-ADE4-A3ED-5FC9CC29796E}"/>
              </a:ext>
            </a:extLst>
          </p:cNvPr>
          <p:cNvSpPr>
            <a:spLocks noGrp="1"/>
          </p:cNvSpPr>
          <p:nvPr>
            <p:ph type="ftr" sz="quarter" idx="3"/>
          </p:nvPr>
        </p:nvSpPr>
        <p:spPr/>
        <p:txBody>
          <a:bodyPr/>
          <a:lstStyle/>
          <a:p>
            <a:r>
              <a:rPr lang="en-US"/>
              <a:t>Copyright © 2025 Xebia. All rights reserved</a:t>
            </a:r>
          </a:p>
        </p:txBody>
      </p:sp>
      <p:sp>
        <p:nvSpPr>
          <p:cNvPr id="14" name="Text Placeholder 13">
            <a:extLst>
              <a:ext uri="{FF2B5EF4-FFF2-40B4-BE49-F238E27FC236}">
                <a16:creationId xmlns:a16="http://schemas.microsoft.com/office/drawing/2014/main" id="{9DF1FD04-9207-60D8-7015-22B972724F33}"/>
              </a:ext>
            </a:extLst>
          </p:cNvPr>
          <p:cNvSpPr>
            <a:spLocks noGrp="1"/>
          </p:cNvSpPr>
          <p:nvPr>
            <p:ph type="body" idx="106"/>
          </p:nvPr>
        </p:nvSpPr>
        <p:spPr/>
        <p:txBody>
          <a:bodyPr/>
          <a:lstStyle/>
          <a:p>
            <a:r>
              <a:rPr lang="en-US"/>
              <a:t>Presentation Standards &amp; Guidance</a:t>
            </a:r>
          </a:p>
        </p:txBody>
      </p:sp>
      <p:sp>
        <p:nvSpPr>
          <p:cNvPr id="15" name="TextBox 14">
            <a:extLst>
              <a:ext uri="{FF2B5EF4-FFF2-40B4-BE49-F238E27FC236}">
                <a16:creationId xmlns:a16="http://schemas.microsoft.com/office/drawing/2014/main" id="{A198A4F8-B891-00E7-542F-12B3E0D13CD7}"/>
              </a:ext>
            </a:extLst>
          </p:cNvPr>
          <p:cNvSpPr txBox="1"/>
          <p:nvPr/>
        </p:nvSpPr>
        <p:spPr>
          <a:xfrm>
            <a:off x="4845804" y="92990"/>
            <a:ext cx="184731" cy="215444"/>
          </a:xfrm>
          <a:prstGeom prst="rect">
            <a:avLst/>
          </a:prstGeom>
          <a:noFill/>
        </p:spPr>
        <p:txBody>
          <a:bodyPr wrap="none" rtlCol="0">
            <a:spAutoFit/>
          </a:bodyPr>
          <a:lstStyle/>
          <a:p>
            <a:pPr algn="l"/>
            <a:endParaRPr lang="en-US" sz="800" err="1"/>
          </a:p>
        </p:txBody>
      </p:sp>
      <p:graphicFrame>
        <p:nvGraphicFramePr>
          <p:cNvPr id="2" name="Table 1">
            <a:extLst>
              <a:ext uri="{FF2B5EF4-FFF2-40B4-BE49-F238E27FC236}">
                <a16:creationId xmlns:a16="http://schemas.microsoft.com/office/drawing/2014/main" id="{A10DB7C1-503A-1ED4-234A-5BE41DBFC188}"/>
              </a:ext>
            </a:extLst>
          </p:cNvPr>
          <p:cNvGraphicFramePr>
            <a:graphicFrameLocks noGrp="1"/>
          </p:cNvGraphicFramePr>
          <p:nvPr/>
        </p:nvGraphicFramePr>
        <p:xfrm>
          <a:off x="406402" y="1595891"/>
          <a:ext cx="3673475" cy="1770396"/>
        </p:xfrm>
        <a:graphic>
          <a:graphicData uri="http://schemas.openxmlformats.org/drawingml/2006/table">
            <a:tbl>
              <a:tblPr firstRow="1">
                <a:tableStyleId>{21E4AEA4-8DFA-4A89-87EB-49C32662AFE0}</a:tableStyleId>
              </a:tblPr>
              <a:tblGrid>
                <a:gridCol w="734695">
                  <a:extLst>
                    <a:ext uri="{9D8B030D-6E8A-4147-A177-3AD203B41FA5}">
                      <a16:colId xmlns:a16="http://schemas.microsoft.com/office/drawing/2014/main" val="3261749950"/>
                    </a:ext>
                  </a:extLst>
                </a:gridCol>
                <a:gridCol w="734695">
                  <a:extLst>
                    <a:ext uri="{9D8B030D-6E8A-4147-A177-3AD203B41FA5}">
                      <a16:colId xmlns:a16="http://schemas.microsoft.com/office/drawing/2014/main" val="357926149"/>
                    </a:ext>
                  </a:extLst>
                </a:gridCol>
                <a:gridCol w="734695">
                  <a:extLst>
                    <a:ext uri="{9D8B030D-6E8A-4147-A177-3AD203B41FA5}">
                      <a16:colId xmlns:a16="http://schemas.microsoft.com/office/drawing/2014/main" val="1278781421"/>
                    </a:ext>
                  </a:extLst>
                </a:gridCol>
                <a:gridCol w="734695">
                  <a:extLst>
                    <a:ext uri="{9D8B030D-6E8A-4147-A177-3AD203B41FA5}">
                      <a16:colId xmlns:a16="http://schemas.microsoft.com/office/drawing/2014/main" val="977836451"/>
                    </a:ext>
                  </a:extLst>
                </a:gridCol>
                <a:gridCol w="734695">
                  <a:extLst>
                    <a:ext uri="{9D8B030D-6E8A-4147-A177-3AD203B41FA5}">
                      <a16:colId xmlns:a16="http://schemas.microsoft.com/office/drawing/2014/main" val="2416179360"/>
                    </a:ext>
                  </a:extLst>
                </a:gridCol>
              </a:tblGrid>
              <a:tr h="442599">
                <a:tc>
                  <a:txBody>
                    <a:bodyPr/>
                    <a:lstStyle/>
                    <a:p>
                      <a:pPr algn="ctr"/>
                      <a:r>
                        <a:rPr lang="en-US" sz="1100" b="0">
                          <a:solidFill>
                            <a:schemeClr val="bg1"/>
                          </a:solidFill>
                        </a:rPr>
                        <a:t>Item 1</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2</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3</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4</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5</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4116799"/>
                  </a:ext>
                </a:extLst>
              </a:tr>
              <a:tr h="442599">
                <a:tc>
                  <a:txBody>
                    <a:bodyPr/>
                    <a:lstStyle/>
                    <a:p>
                      <a:endParaRPr lang="en-US" sz="800"/>
                    </a:p>
                  </a:txBody>
                  <a:tcPr marL="60960" marR="60960" marT="30480" marB="30480">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38100" cmpd="sng">
                      <a:noFill/>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8452226"/>
                  </a:ext>
                </a:extLst>
              </a:tr>
              <a:tr h="442599">
                <a:tc>
                  <a:txBody>
                    <a:bodyPr/>
                    <a:lstStyle/>
                    <a:p>
                      <a:endParaRPr lang="en-US" sz="800"/>
                    </a:p>
                  </a:txBody>
                  <a:tcPr marL="60960" marR="60960" marT="30480" marB="30480">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564618"/>
                  </a:ext>
                </a:extLst>
              </a:tr>
              <a:tr h="442599">
                <a:tc>
                  <a:txBody>
                    <a:bodyPr/>
                    <a:lstStyle/>
                    <a:p>
                      <a:endParaRPr lang="en-US" sz="800"/>
                    </a:p>
                  </a:txBody>
                  <a:tcPr marL="60960" marR="60960" marT="30480" marB="30480">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51254799"/>
                  </a:ext>
                </a:extLst>
              </a:tr>
            </a:tbl>
          </a:graphicData>
        </a:graphic>
      </p:graphicFrame>
      <p:graphicFrame>
        <p:nvGraphicFramePr>
          <p:cNvPr id="3" name="Table 2">
            <a:extLst>
              <a:ext uri="{FF2B5EF4-FFF2-40B4-BE49-F238E27FC236}">
                <a16:creationId xmlns:a16="http://schemas.microsoft.com/office/drawing/2014/main" id="{F456AA5D-F504-A2DA-732A-272282DE42F4}"/>
              </a:ext>
            </a:extLst>
          </p:cNvPr>
          <p:cNvGraphicFramePr>
            <a:graphicFrameLocks noGrp="1"/>
          </p:cNvGraphicFramePr>
          <p:nvPr/>
        </p:nvGraphicFramePr>
        <p:xfrm>
          <a:off x="4271434" y="1595891"/>
          <a:ext cx="3649135" cy="1770396"/>
        </p:xfrm>
        <a:graphic>
          <a:graphicData uri="http://schemas.openxmlformats.org/drawingml/2006/table">
            <a:tbl>
              <a:tblPr firstRow="1">
                <a:tableStyleId>{5C22544A-7EE6-4342-B048-85BDC9FD1C3A}</a:tableStyleId>
              </a:tblPr>
              <a:tblGrid>
                <a:gridCol w="729827">
                  <a:extLst>
                    <a:ext uri="{9D8B030D-6E8A-4147-A177-3AD203B41FA5}">
                      <a16:colId xmlns:a16="http://schemas.microsoft.com/office/drawing/2014/main" val="3261749950"/>
                    </a:ext>
                  </a:extLst>
                </a:gridCol>
                <a:gridCol w="729827">
                  <a:extLst>
                    <a:ext uri="{9D8B030D-6E8A-4147-A177-3AD203B41FA5}">
                      <a16:colId xmlns:a16="http://schemas.microsoft.com/office/drawing/2014/main" val="357926149"/>
                    </a:ext>
                  </a:extLst>
                </a:gridCol>
                <a:gridCol w="729827">
                  <a:extLst>
                    <a:ext uri="{9D8B030D-6E8A-4147-A177-3AD203B41FA5}">
                      <a16:colId xmlns:a16="http://schemas.microsoft.com/office/drawing/2014/main" val="1278781421"/>
                    </a:ext>
                  </a:extLst>
                </a:gridCol>
                <a:gridCol w="729827">
                  <a:extLst>
                    <a:ext uri="{9D8B030D-6E8A-4147-A177-3AD203B41FA5}">
                      <a16:colId xmlns:a16="http://schemas.microsoft.com/office/drawing/2014/main" val="977836451"/>
                    </a:ext>
                  </a:extLst>
                </a:gridCol>
                <a:gridCol w="729827">
                  <a:extLst>
                    <a:ext uri="{9D8B030D-6E8A-4147-A177-3AD203B41FA5}">
                      <a16:colId xmlns:a16="http://schemas.microsoft.com/office/drawing/2014/main" val="2416179360"/>
                    </a:ext>
                  </a:extLst>
                </a:gridCol>
              </a:tblGrid>
              <a:tr h="442599">
                <a:tc>
                  <a:txBody>
                    <a:bodyPr/>
                    <a:lstStyle/>
                    <a:p>
                      <a:pPr algn="ctr"/>
                      <a:r>
                        <a:rPr lang="en-US" sz="1100" b="0">
                          <a:solidFill>
                            <a:schemeClr val="bg1"/>
                          </a:solidFill>
                        </a:rPr>
                        <a:t>Item 1</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2</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3</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4</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5</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4116799"/>
                  </a:ext>
                </a:extLst>
              </a:tr>
              <a:tr h="442599">
                <a:tc>
                  <a:txBody>
                    <a:bodyPr/>
                    <a:lstStyle/>
                    <a:p>
                      <a:endParaRPr lang="en-US" sz="800"/>
                    </a:p>
                  </a:txBody>
                  <a:tcPr marL="60960" marR="60960" marT="30480" marB="30480">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38100" cmpd="sng">
                      <a:noFill/>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8452226"/>
                  </a:ext>
                </a:extLst>
              </a:tr>
              <a:tr h="442599">
                <a:tc>
                  <a:txBody>
                    <a:bodyPr/>
                    <a:lstStyle/>
                    <a:p>
                      <a:endParaRPr lang="en-US" sz="800"/>
                    </a:p>
                  </a:txBody>
                  <a:tcPr marL="60960" marR="60960" marT="30480" marB="30480">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564618"/>
                  </a:ext>
                </a:extLst>
              </a:tr>
              <a:tr h="442599">
                <a:tc>
                  <a:txBody>
                    <a:bodyPr/>
                    <a:lstStyle/>
                    <a:p>
                      <a:endParaRPr lang="en-US" sz="800"/>
                    </a:p>
                  </a:txBody>
                  <a:tcPr marL="60960" marR="60960" marT="30480" marB="30480">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51254799"/>
                  </a:ext>
                </a:extLst>
              </a:tr>
            </a:tbl>
          </a:graphicData>
        </a:graphic>
      </p:graphicFrame>
      <p:graphicFrame>
        <p:nvGraphicFramePr>
          <p:cNvPr id="4" name="Table 3">
            <a:extLst>
              <a:ext uri="{FF2B5EF4-FFF2-40B4-BE49-F238E27FC236}">
                <a16:creationId xmlns:a16="http://schemas.microsoft.com/office/drawing/2014/main" id="{AE1C1D64-7B25-E650-A21E-4245B2F9B1B6}"/>
              </a:ext>
            </a:extLst>
          </p:cNvPr>
          <p:cNvGraphicFramePr>
            <a:graphicFrameLocks noGrp="1"/>
          </p:cNvGraphicFramePr>
          <p:nvPr/>
        </p:nvGraphicFramePr>
        <p:xfrm>
          <a:off x="8115014" y="1595891"/>
          <a:ext cx="3649135" cy="1770396"/>
        </p:xfrm>
        <a:graphic>
          <a:graphicData uri="http://schemas.openxmlformats.org/drawingml/2006/table">
            <a:tbl>
              <a:tblPr firstRow="1">
                <a:tableStyleId>{5C22544A-7EE6-4342-B048-85BDC9FD1C3A}</a:tableStyleId>
              </a:tblPr>
              <a:tblGrid>
                <a:gridCol w="729827">
                  <a:extLst>
                    <a:ext uri="{9D8B030D-6E8A-4147-A177-3AD203B41FA5}">
                      <a16:colId xmlns:a16="http://schemas.microsoft.com/office/drawing/2014/main" val="3261749950"/>
                    </a:ext>
                  </a:extLst>
                </a:gridCol>
                <a:gridCol w="729827">
                  <a:extLst>
                    <a:ext uri="{9D8B030D-6E8A-4147-A177-3AD203B41FA5}">
                      <a16:colId xmlns:a16="http://schemas.microsoft.com/office/drawing/2014/main" val="357926149"/>
                    </a:ext>
                  </a:extLst>
                </a:gridCol>
                <a:gridCol w="729827">
                  <a:extLst>
                    <a:ext uri="{9D8B030D-6E8A-4147-A177-3AD203B41FA5}">
                      <a16:colId xmlns:a16="http://schemas.microsoft.com/office/drawing/2014/main" val="1278781421"/>
                    </a:ext>
                  </a:extLst>
                </a:gridCol>
                <a:gridCol w="729827">
                  <a:extLst>
                    <a:ext uri="{9D8B030D-6E8A-4147-A177-3AD203B41FA5}">
                      <a16:colId xmlns:a16="http://schemas.microsoft.com/office/drawing/2014/main" val="977836451"/>
                    </a:ext>
                  </a:extLst>
                </a:gridCol>
                <a:gridCol w="729827">
                  <a:extLst>
                    <a:ext uri="{9D8B030D-6E8A-4147-A177-3AD203B41FA5}">
                      <a16:colId xmlns:a16="http://schemas.microsoft.com/office/drawing/2014/main" val="2416179360"/>
                    </a:ext>
                  </a:extLst>
                </a:gridCol>
              </a:tblGrid>
              <a:tr h="442599">
                <a:tc>
                  <a:txBody>
                    <a:bodyPr/>
                    <a:lstStyle/>
                    <a:p>
                      <a:pPr algn="ctr"/>
                      <a:r>
                        <a:rPr lang="en-US" sz="1100" b="0">
                          <a:solidFill>
                            <a:schemeClr val="bg1"/>
                          </a:solidFill>
                        </a:rPr>
                        <a:t>Item 1</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000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2</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000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3</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000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4</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000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Item 5</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00051"/>
                    </a:solidFill>
                  </a:tcPr>
                </a:tc>
                <a:extLst>
                  <a:ext uri="{0D108BD9-81ED-4DB2-BD59-A6C34878D82A}">
                    <a16:rowId xmlns:a16="http://schemas.microsoft.com/office/drawing/2014/main" val="214116799"/>
                  </a:ext>
                </a:extLst>
              </a:tr>
              <a:tr h="442599">
                <a:tc>
                  <a:txBody>
                    <a:bodyPr/>
                    <a:lstStyle/>
                    <a:p>
                      <a:endParaRPr lang="en-US" sz="800"/>
                    </a:p>
                  </a:txBody>
                  <a:tcPr marL="60960" marR="60960" marT="30480" marB="30480">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mpd="sng">
                      <a:noFill/>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38100" cmpd="sng">
                      <a:noFill/>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8452226"/>
                  </a:ext>
                </a:extLst>
              </a:tr>
              <a:tr h="442599">
                <a:tc>
                  <a:txBody>
                    <a:bodyPr/>
                    <a:lstStyle/>
                    <a:p>
                      <a:endParaRPr lang="en-US" sz="800"/>
                    </a:p>
                  </a:txBody>
                  <a:tcPr marL="60960" marR="60960" marT="30480" marB="30480">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564618"/>
                  </a:ext>
                </a:extLst>
              </a:tr>
              <a:tr h="442599">
                <a:tc>
                  <a:txBody>
                    <a:bodyPr/>
                    <a:lstStyle/>
                    <a:p>
                      <a:endParaRPr lang="en-US" sz="800"/>
                    </a:p>
                  </a:txBody>
                  <a:tcPr marL="60960" marR="60960" marT="30480" marB="30480">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51254799"/>
                  </a:ext>
                </a:extLst>
              </a:tr>
            </a:tbl>
          </a:graphicData>
        </a:graphic>
      </p:graphicFrame>
      <p:graphicFrame>
        <p:nvGraphicFramePr>
          <p:cNvPr id="5" name="Table 4">
            <a:extLst>
              <a:ext uri="{FF2B5EF4-FFF2-40B4-BE49-F238E27FC236}">
                <a16:creationId xmlns:a16="http://schemas.microsoft.com/office/drawing/2014/main" id="{6CC95775-2C99-5D74-1CA3-D841035BF9D1}"/>
              </a:ext>
            </a:extLst>
          </p:cNvPr>
          <p:cNvGraphicFramePr>
            <a:graphicFrameLocks noGrp="1"/>
          </p:cNvGraphicFramePr>
          <p:nvPr/>
        </p:nvGraphicFramePr>
        <p:xfrm>
          <a:off x="406402" y="3569342"/>
          <a:ext cx="3673475" cy="2425132"/>
        </p:xfrm>
        <a:graphic>
          <a:graphicData uri="http://schemas.openxmlformats.org/drawingml/2006/table">
            <a:tbl>
              <a:tblPr firstCol="1">
                <a:tableStyleId>{21E4AEA4-8DFA-4A89-87EB-49C32662AFE0}</a:tableStyleId>
              </a:tblPr>
              <a:tblGrid>
                <a:gridCol w="734695">
                  <a:extLst>
                    <a:ext uri="{9D8B030D-6E8A-4147-A177-3AD203B41FA5}">
                      <a16:colId xmlns:a16="http://schemas.microsoft.com/office/drawing/2014/main" val="3261749950"/>
                    </a:ext>
                  </a:extLst>
                </a:gridCol>
                <a:gridCol w="734695">
                  <a:extLst>
                    <a:ext uri="{9D8B030D-6E8A-4147-A177-3AD203B41FA5}">
                      <a16:colId xmlns:a16="http://schemas.microsoft.com/office/drawing/2014/main" val="357926149"/>
                    </a:ext>
                  </a:extLst>
                </a:gridCol>
                <a:gridCol w="734695">
                  <a:extLst>
                    <a:ext uri="{9D8B030D-6E8A-4147-A177-3AD203B41FA5}">
                      <a16:colId xmlns:a16="http://schemas.microsoft.com/office/drawing/2014/main" val="1278781421"/>
                    </a:ext>
                  </a:extLst>
                </a:gridCol>
                <a:gridCol w="734695">
                  <a:extLst>
                    <a:ext uri="{9D8B030D-6E8A-4147-A177-3AD203B41FA5}">
                      <a16:colId xmlns:a16="http://schemas.microsoft.com/office/drawing/2014/main" val="977836451"/>
                    </a:ext>
                  </a:extLst>
                </a:gridCol>
                <a:gridCol w="734695">
                  <a:extLst>
                    <a:ext uri="{9D8B030D-6E8A-4147-A177-3AD203B41FA5}">
                      <a16:colId xmlns:a16="http://schemas.microsoft.com/office/drawing/2014/main" val="2416179360"/>
                    </a:ext>
                  </a:extLst>
                </a:gridCol>
              </a:tblGrid>
              <a:tr h="606283">
                <a:tc>
                  <a:txBody>
                    <a:bodyPr/>
                    <a:lstStyle/>
                    <a:p>
                      <a:pPr algn="ctr"/>
                      <a:r>
                        <a:rPr lang="en-US" sz="1100" b="0">
                          <a:solidFill>
                            <a:schemeClr val="bg1"/>
                          </a:solidFill>
                        </a:rPr>
                        <a:t>Item 1</a:t>
                      </a:r>
                    </a:p>
                  </a:txBody>
                  <a:tcPr marL="60960" marR="60960" marT="30480" marB="3048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sz="800"/>
                    </a:p>
                  </a:txBody>
                  <a:tcPr marL="60960" marR="60960" marT="30480" marB="30480">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116799"/>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Item 1</a:t>
                      </a:r>
                    </a:p>
                  </a:txBody>
                  <a:tcPr marL="60960" marR="60960" marT="30480" marB="3048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800"/>
                    </a:p>
                  </a:txBody>
                  <a:tcPr marL="60960" marR="60960" marT="30480" marB="30480">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8452226"/>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marL="60960" marR="60960" marT="30480" marB="30480">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564618"/>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marL="60960" marR="60960" marT="30480" marB="30480">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tcPr>
                </a:tc>
                <a:tc>
                  <a:txBody>
                    <a:bodyPr/>
                    <a:lstStyle/>
                    <a:p>
                      <a:endParaRPr lang="en-US" sz="800"/>
                    </a:p>
                  </a:txBody>
                  <a:tcPr marL="60960" marR="60960" marT="30480" marB="30480">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51254799"/>
                  </a:ext>
                </a:extLst>
              </a:tr>
            </a:tbl>
          </a:graphicData>
        </a:graphic>
      </p:graphicFrame>
      <p:graphicFrame>
        <p:nvGraphicFramePr>
          <p:cNvPr id="6" name="Table 5">
            <a:extLst>
              <a:ext uri="{FF2B5EF4-FFF2-40B4-BE49-F238E27FC236}">
                <a16:creationId xmlns:a16="http://schemas.microsoft.com/office/drawing/2014/main" id="{57467B5D-EF03-5A46-CC63-8494C927603F}"/>
              </a:ext>
            </a:extLst>
          </p:cNvPr>
          <p:cNvGraphicFramePr>
            <a:graphicFrameLocks noGrp="1"/>
          </p:cNvGraphicFramePr>
          <p:nvPr/>
        </p:nvGraphicFramePr>
        <p:xfrm>
          <a:off x="4271434" y="3569342"/>
          <a:ext cx="3673475" cy="2425132"/>
        </p:xfrm>
        <a:graphic>
          <a:graphicData uri="http://schemas.openxmlformats.org/drawingml/2006/table">
            <a:tbl>
              <a:tblPr firstCol="1">
                <a:tableStyleId>{5C22544A-7EE6-4342-B048-85BDC9FD1C3A}</a:tableStyleId>
              </a:tblPr>
              <a:tblGrid>
                <a:gridCol w="734695">
                  <a:extLst>
                    <a:ext uri="{9D8B030D-6E8A-4147-A177-3AD203B41FA5}">
                      <a16:colId xmlns:a16="http://schemas.microsoft.com/office/drawing/2014/main" val="3261749950"/>
                    </a:ext>
                  </a:extLst>
                </a:gridCol>
                <a:gridCol w="734695">
                  <a:extLst>
                    <a:ext uri="{9D8B030D-6E8A-4147-A177-3AD203B41FA5}">
                      <a16:colId xmlns:a16="http://schemas.microsoft.com/office/drawing/2014/main" val="357926149"/>
                    </a:ext>
                  </a:extLst>
                </a:gridCol>
                <a:gridCol w="734695">
                  <a:extLst>
                    <a:ext uri="{9D8B030D-6E8A-4147-A177-3AD203B41FA5}">
                      <a16:colId xmlns:a16="http://schemas.microsoft.com/office/drawing/2014/main" val="1278781421"/>
                    </a:ext>
                  </a:extLst>
                </a:gridCol>
                <a:gridCol w="734695">
                  <a:extLst>
                    <a:ext uri="{9D8B030D-6E8A-4147-A177-3AD203B41FA5}">
                      <a16:colId xmlns:a16="http://schemas.microsoft.com/office/drawing/2014/main" val="977836451"/>
                    </a:ext>
                  </a:extLst>
                </a:gridCol>
                <a:gridCol w="734695">
                  <a:extLst>
                    <a:ext uri="{9D8B030D-6E8A-4147-A177-3AD203B41FA5}">
                      <a16:colId xmlns:a16="http://schemas.microsoft.com/office/drawing/2014/main" val="2416179360"/>
                    </a:ext>
                  </a:extLst>
                </a:gridCol>
              </a:tblGrid>
              <a:tr h="606283">
                <a:tc>
                  <a:txBody>
                    <a:bodyPr/>
                    <a:lstStyle/>
                    <a:p>
                      <a:pPr algn="ctr"/>
                      <a:r>
                        <a:rPr lang="en-US" sz="11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marL="60960" marR="60960" marT="30480" marB="30480">
                    <a:lnL w="12700" cmpd="sng">
                      <a:noFill/>
                    </a:lnL>
                  </a:tcPr>
                </a:tc>
                <a:tc>
                  <a:txBody>
                    <a:bodyPr/>
                    <a:lstStyle/>
                    <a:p>
                      <a:endParaRPr lang="en-US" sz="800"/>
                    </a:p>
                  </a:txBody>
                  <a:tcPr marL="60960" marR="60960" marT="30480" marB="30480"/>
                </a:tc>
                <a:tc>
                  <a:txBody>
                    <a:bodyPr/>
                    <a:lstStyle/>
                    <a:p>
                      <a:endParaRPr lang="en-US" sz="800"/>
                    </a:p>
                  </a:txBody>
                  <a:tcPr marL="60960" marR="60960" marT="30480" marB="30480"/>
                </a:tc>
                <a:tc>
                  <a:txBody>
                    <a:bodyPr/>
                    <a:lstStyle/>
                    <a:p>
                      <a:endParaRPr lang="en-US" sz="800"/>
                    </a:p>
                  </a:txBody>
                  <a:tcPr marL="60960" marR="60960" marT="30480" marB="30480"/>
                </a:tc>
                <a:extLst>
                  <a:ext uri="{0D108BD9-81ED-4DB2-BD59-A6C34878D82A}">
                    <a16:rowId xmlns:a16="http://schemas.microsoft.com/office/drawing/2014/main" val="214116799"/>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marL="60960" marR="60960" marT="30480" marB="30480">
                    <a:lnL w="12700" cmpd="sng">
                      <a:noFill/>
                    </a:lnL>
                  </a:tcPr>
                </a:tc>
                <a:tc>
                  <a:txBody>
                    <a:bodyPr/>
                    <a:lstStyle/>
                    <a:p>
                      <a:endParaRPr lang="en-US" sz="800"/>
                    </a:p>
                  </a:txBody>
                  <a:tcPr marL="60960" marR="60960" marT="30480" marB="30480"/>
                </a:tc>
                <a:tc>
                  <a:txBody>
                    <a:bodyPr/>
                    <a:lstStyle/>
                    <a:p>
                      <a:endParaRPr lang="en-US" sz="800"/>
                    </a:p>
                  </a:txBody>
                  <a:tcPr marL="60960" marR="60960" marT="30480" marB="30480"/>
                </a:tc>
                <a:tc>
                  <a:txBody>
                    <a:bodyPr/>
                    <a:lstStyle/>
                    <a:p>
                      <a:endParaRPr lang="en-US" sz="800"/>
                    </a:p>
                  </a:txBody>
                  <a:tcPr marL="60960" marR="60960" marT="30480" marB="30480"/>
                </a:tc>
                <a:extLst>
                  <a:ext uri="{0D108BD9-81ED-4DB2-BD59-A6C34878D82A}">
                    <a16:rowId xmlns:a16="http://schemas.microsoft.com/office/drawing/2014/main" val="2638452226"/>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marL="60960" marR="60960" marT="30480" marB="30480">
                    <a:lnL w="12700" cmpd="sng">
                      <a:noFill/>
                    </a:lnL>
                  </a:tcPr>
                </a:tc>
                <a:tc>
                  <a:txBody>
                    <a:bodyPr/>
                    <a:lstStyle/>
                    <a:p>
                      <a:endParaRPr lang="en-US" sz="800"/>
                    </a:p>
                  </a:txBody>
                  <a:tcPr marL="60960" marR="60960" marT="30480" marB="30480"/>
                </a:tc>
                <a:tc>
                  <a:txBody>
                    <a:bodyPr/>
                    <a:lstStyle/>
                    <a:p>
                      <a:endParaRPr lang="en-US" sz="800"/>
                    </a:p>
                  </a:txBody>
                  <a:tcPr marL="60960" marR="60960" marT="30480" marB="30480"/>
                </a:tc>
                <a:tc>
                  <a:txBody>
                    <a:bodyPr/>
                    <a:lstStyle/>
                    <a:p>
                      <a:endParaRPr lang="en-US" sz="800"/>
                    </a:p>
                  </a:txBody>
                  <a:tcPr marL="60960" marR="60960" marT="30480" marB="30480"/>
                </a:tc>
                <a:extLst>
                  <a:ext uri="{0D108BD9-81ED-4DB2-BD59-A6C34878D82A}">
                    <a16:rowId xmlns:a16="http://schemas.microsoft.com/office/drawing/2014/main" val="390564618"/>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marL="60960" marR="60960" marT="30480" marB="30480">
                    <a:lnL w="12700" cmpd="sng">
                      <a:noFill/>
                    </a:lnL>
                  </a:tcPr>
                </a:tc>
                <a:tc>
                  <a:txBody>
                    <a:bodyPr/>
                    <a:lstStyle/>
                    <a:p>
                      <a:endParaRPr lang="en-US" sz="800"/>
                    </a:p>
                  </a:txBody>
                  <a:tcPr marL="60960" marR="60960" marT="30480" marB="30480"/>
                </a:tc>
                <a:tc>
                  <a:txBody>
                    <a:bodyPr/>
                    <a:lstStyle/>
                    <a:p>
                      <a:endParaRPr lang="en-US" sz="800"/>
                    </a:p>
                  </a:txBody>
                  <a:tcPr marL="60960" marR="60960" marT="30480" marB="30480"/>
                </a:tc>
                <a:tc>
                  <a:txBody>
                    <a:bodyPr/>
                    <a:lstStyle/>
                    <a:p>
                      <a:endParaRPr lang="en-US" sz="800"/>
                    </a:p>
                  </a:txBody>
                  <a:tcPr marL="60960" marR="60960" marT="30480" marB="30480"/>
                </a:tc>
                <a:extLst>
                  <a:ext uri="{0D108BD9-81ED-4DB2-BD59-A6C34878D82A}">
                    <a16:rowId xmlns:a16="http://schemas.microsoft.com/office/drawing/2014/main" val="251254799"/>
                  </a:ext>
                </a:extLst>
              </a:tr>
            </a:tbl>
          </a:graphicData>
        </a:graphic>
      </p:graphicFrame>
      <p:graphicFrame>
        <p:nvGraphicFramePr>
          <p:cNvPr id="7" name="Table 6">
            <a:extLst>
              <a:ext uri="{FF2B5EF4-FFF2-40B4-BE49-F238E27FC236}">
                <a16:creationId xmlns:a16="http://schemas.microsoft.com/office/drawing/2014/main" id="{8CBE0285-E306-4586-0F24-26E723AE3265}"/>
              </a:ext>
            </a:extLst>
          </p:cNvPr>
          <p:cNvGraphicFramePr>
            <a:graphicFrameLocks noGrp="1"/>
          </p:cNvGraphicFramePr>
          <p:nvPr/>
        </p:nvGraphicFramePr>
        <p:xfrm>
          <a:off x="8115014" y="3569342"/>
          <a:ext cx="3673475" cy="2425132"/>
        </p:xfrm>
        <a:graphic>
          <a:graphicData uri="http://schemas.openxmlformats.org/drawingml/2006/table">
            <a:tbl>
              <a:tblPr firstCol="1">
                <a:tableStyleId>{5C22544A-7EE6-4342-B048-85BDC9FD1C3A}</a:tableStyleId>
              </a:tblPr>
              <a:tblGrid>
                <a:gridCol w="734695">
                  <a:extLst>
                    <a:ext uri="{9D8B030D-6E8A-4147-A177-3AD203B41FA5}">
                      <a16:colId xmlns:a16="http://schemas.microsoft.com/office/drawing/2014/main" val="3261749950"/>
                    </a:ext>
                  </a:extLst>
                </a:gridCol>
                <a:gridCol w="734695">
                  <a:extLst>
                    <a:ext uri="{9D8B030D-6E8A-4147-A177-3AD203B41FA5}">
                      <a16:colId xmlns:a16="http://schemas.microsoft.com/office/drawing/2014/main" val="357926149"/>
                    </a:ext>
                  </a:extLst>
                </a:gridCol>
                <a:gridCol w="734695">
                  <a:extLst>
                    <a:ext uri="{9D8B030D-6E8A-4147-A177-3AD203B41FA5}">
                      <a16:colId xmlns:a16="http://schemas.microsoft.com/office/drawing/2014/main" val="1278781421"/>
                    </a:ext>
                  </a:extLst>
                </a:gridCol>
                <a:gridCol w="734695">
                  <a:extLst>
                    <a:ext uri="{9D8B030D-6E8A-4147-A177-3AD203B41FA5}">
                      <a16:colId xmlns:a16="http://schemas.microsoft.com/office/drawing/2014/main" val="977836451"/>
                    </a:ext>
                  </a:extLst>
                </a:gridCol>
                <a:gridCol w="734695">
                  <a:extLst>
                    <a:ext uri="{9D8B030D-6E8A-4147-A177-3AD203B41FA5}">
                      <a16:colId xmlns:a16="http://schemas.microsoft.com/office/drawing/2014/main" val="2416179360"/>
                    </a:ext>
                  </a:extLst>
                </a:gridCol>
              </a:tblGrid>
              <a:tr h="606283">
                <a:tc>
                  <a:txBody>
                    <a:bodyPr/>
                    <a:lstStyle/>
                    <a:p>
                      <a:pPr algn="ctr"/>
                      <a:r>
                        <a:rPr lang="en-US" sz="11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0051"/>
                    </a:solidFill>
                  </a:tcPr>
                </a:tc>
                <a:tc>
                  <a:txBody>
                    <a:bodyPr/>
                    <a:lstStyle/>
                    <a:p>
                      <a:endParaRPr lang="en-US" sz="800"/>
                    </a:p>
                  </a:txBody>
                  <a:tcPr marL="60960" marR="60960" marT="30480" marB="30480">
                    <a:lnL w="12700" cmpd="sng">
                      <a:noFill/>
                    </a:lnL>
                  </a:tcPr>
                </a:tc>
                <a:tc>
                  <a:txBody>
                    <a:bodyPr/>
                    <a:lstStyle/>
                    <a:p>
                      <a:endParaRPr lang="en-US" sz="800"/>
                    </a:p>
                  </a:txBody>
                  <a:tcPr marL="60960" marR="60960" marT="30480" marB="30480"/>
                </a:tc>
                <a:tc>
                  <a:txBody>
                    <a:bodyPr/>
                    <a:lstStyle/>
                    <a:p>
                      <a:endParaRPr lang="en-US" sz="800"/>
                    </a:p>
                  </a:txBody>
                  <a:tcPr marL="60960" marR="60960" marT="30480" marB="30480"/>
                </a:tc>
                <a:tc>
                  <a:txBody>
                    <a:bodyPr/>
                    <a:lstStyle/>
                    <a:p>
                      <a:endParaRPr lang="en-US" sz="800"/>
                    </a:p>
                  </a:txBody>
                  <a:tcPr marL="60960" marR="60960" marT="30480" marB="30480"/>
                </a:tc>
                <a:extLst>
                  <a:ext uri="{0D108BD9-81ED-4DB2-BD59-A6C34878D82A}">
                    <a16:rowId xmlns:a16="http://schemas.microsoft.com/office/drawing/2014/main" val="214116799"/>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0051"/>
                    </a:solidFill>
                  </a:tcPr>
                </a:tc>
                <a:tc>
                  <a:txBody>
                    <a:bodyPr/>
                    <a:lstStyle/>
                    <a:p>
                      <a:endParaRPr lang="en-US" sz="800"/>
                    </a:p>
                  </a:txBody>
                  <a:tcPr marL="60960" marR="60960" marT="30480" marB="30480">
                    <a:lnL w="12700" cmpd="sng">
                      <a:noFill/>
                    </a:lnL>
                  </a:tcPr>
                </a:tc>
                <a:tc>
                  <a:txBody>
                    <a:bodyPr/>
                    <a:lstStyle/>
                    <a:p>
                      <a:endParaRPr lang="en-US" sz="800"/>
                    </a:p>
                  </a:txBody>
                  <a:tcPr marL="60960" marR="60960" marT="30480" marB="30480"/>
                </a:tc>
                <a:tc>
                  <a:txBody>
                    <a:bodyPr/>
                    <a:lstStyle/>
                    <a:p>
                      <a:endParaRPr lang="en-US" sz="800"/>
                    </a:p>
                  </a:txBody>
                  <a:tcPr marL="60960" marR="60960" marT="30480" marB="30480"/>
                </a:tc>
                <a:tc>
                  <a:txBody>
                    <a:bodyPr/>
                    <a:lstStyle/>
                    <a:p>
                      <a:endParaRPr lang="en-US" sz="800"/>
                    </a:p>
                  </a:txBody>
                  <a:tcPr marL="60960" marR="60960" marT="30480" marB="30480"/>
                </a:tc>
                <a:extLst>
                  <a:ext uri="{0D108BD9-81ED-4DB2-BD59-A6C34878D82A}">
                    <a16:rowId xmlns:a16="http://schemas.microsoft.com/office/drawing/2014/main" val="2638452226"/>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0051"/>
                    </a:solidFill>
                  </a:tcPr>
                </a:tc>
                <a:tc>
                  <a:txBody>
                    <a:bodyPr/>
                    <a:lstStyle/>
                    <a:p>
                      <a:endParaRPr lang="en-US" sz="800"/>
                    </a:p>
                  </a:txBody>
                  <a:tcPr marL="60960" marR="60960" marT="30480" marB="30480">
                    <a:lnL w="12700" cmpd="sng">
                      <a:noFill/>
                    </a:lnL>
                  </a:tcPr>
                </a:tc>
                <a:tc>
                  <a:txBody>
                    <a:bodyPr/>
                    <a:lstStyle/>
                    <a:p>
                      <a:endParaRPr lang="en-US" sz="800"/>
                    </a:p>
                  </a:txBody>
                  <a:tcPr marL="60960" marR="60960" marT="30480" marB="30480"/>
                </a:tc>
                <a:tc>
                  <a:txBody>
                    <a:bodyPr/>
                    <a:lstStyle/>
                    <a:p>
                      <a:endParaRPr lang="en-US" sz="800"/>
                    </a:p>
                  </a:txBody>
                  <a:tcPr marL="60960" marR="60960" marT="30480" marB="30480"/>
                </a:tc>
                <a:tc>
                  <a:txBody>
                    <a:bodyPr/>
                    <a:lstStyle/>
                    <a:p>
                      <a:endParaRPr lang="en-US" sz="800"/>
                    </a:p>
                  </a:txBody>
                  <a:tcPr marL="60960" marR="60960" marT="30480" marB="30480"/>
                </a:tc>
                <a:extLst>
                  <a:ext uri="{0D108BD9-81ED-4DB2-BD59-A6C34878D82A}">
                    <a16:rowId xmlns:a16="http://schemas.microsoft.com/office/drawing/2014/main" val="390564618"/>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rPr>
                        <a:t>Item 1</a:t>
                      </a:r>
                    </a:p>
                  </a:txBody>
                  <a:tcPr marL="60960" marR="60960" marT="30480" marB="304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0051"/>
                    </a:solidFill>
                  </a:tcPr>
                </a:tc>
                <a:tc>
                  <a:txBody>
                    <a:bodyPr/>
                    <a:lstStyle/>
                    <a:p>
                      <a:endParaRPr lang="en-US" sz="800"/>
                    </a:p>
                  </a:txBody>
                  <a:tcPr marL="60960" marR="60960" marT="30480" marB="30480">
                    <a:lnL w="12700" cmpd="sng">
                      <a:noFill/>
                    </a:lnL>
                  </a:tcPr>
                </a:tc>
                <a:tc>
                  <a:txBody>
                    <a:bodyPr/>
                    <a:lstStyle/>
                    <a:p>
                      <a:endParaRPr lang="en-US" sz="800"/>
                    </a:p>
                  </a:txBody>
                  <a:tcPr marL="60960" marR="60960" marT="30480" marB="30480"/>
                </a:tc>
                <a:tc>
                  <a:txBody>
                    <a:bodyPr/>
                    <a:lstStyle/>
                    <a:p>
                      <a:endParaRPr lang="en-US" sz="800"/>
                    </a:p>
                  </a:txBody>
                  <a:tcPr marL="60960" marR="60960" marT="30480" marB="30480"/>
                </a:tc>
                <a:tc>
                  <a:txBody>
                    <a:bodyPr/>
                    <a:lstStyle/>
                    <a:p>
                      <a:endParaRPr lang="en-US" sz="800"/>
                    </a:p>
                  </a:txBody>
                  <a:tcPr marL="60960" marR="60960" marT="30480" marB="30480"/>
                </a:tc>
                <a:extLst>
                  <a:ext uri="{0D108BD9-81ED-4DB2-BD59-A6C34878D82A}">
                    <a16:rowId xmlns:a16="http://schemas.microsoft.com/office/drawing/2014/main" val="251254799"/>
                  </a:ext>
                </a:extLst>
              </a:tr>
            </a:tbl>
          </a:graphicData>
        </a:graphic>
      </p:graphicFrame>
    </p:spTree>
    <p:extLst>
      <p:ext uri="{BB962C8B-B14F-4D97-AF65-F5344CB8AC3E}">
        <p14:creationId xmlns:p14="http://schemas.microsoft.com/office/powerpoint/2010/main" val="2782613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E746D-D75A-84BA-4AEE-4C2CB7A7F3C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B5729F-640B-7FE1-B4B6-0D1F55DD9A96}"/>
              </a:ext>
            </a:extLst>
          </p:cNvPr>
          <p:cNvSpPr>
            <a:spLocks noGrp="1"/>
          </p:cNvSpPr>
          <p:nvPr>
            <p:ph type="sldNum" sz="quarter" idx="12"/>
          </p:nvPr>
        </p:nvSpPr>
        <p:spPr/>
        <p:txBody>
          <a:bodyPr/>
          <a:lstStyle/>
          <a:p>
            <a:fld id="{C1F56866-D47B-47B9-9D95-BB9706FB23C1}" type="slidenum">
              <a:rPr lang="en-US" smtClean="0"/>
              <a:pPr/>
              <a:t>14</a:t>
            </a:fld>
            <a:endParaRPr lang="en-US"/>
          </a:p>
        </p:txBody>
      </p:sp>
      <p:sp>
        <p:nvSpPr>
          <p:cNvPr id="16" name="Title 22">
            <a:extLst>
              <a:ext uri="{FF2B5EF4-FFF2-40B4-BE49-F238E27FC236}">
                <a16:creationId xmlns:a16="http://schemas.microsoft.com/office/drawing/2014/main" id="{53A16F35-541A-529A-7CC5-CE08814EBE4B}"/>
              </a:ext>
            </a:extLst>
          </p:cNvPr>
          <p:cNvSpPr>
            <a:spLocks noGrp="1"/>
          </p:cNvSpPr>
          <p:nvPr>
            <p:ph type="title"/>
          </p:nvPr>
        </p:nvSpPr>
        <p:spPr/>
        <p:txBody>
          <a:bodyPr/>
          <a:lstStyle/>
          <a:p>
            <a:r>
              <a:rPr lang="en-US"/>
              <a:t>Cards</a:t>
            </a:r>
          </a:p>
        </p:txBody>
      </p:sp>
      <p:sp>
        <p:nvSpPr>
          <p:cNvPr id="3" name="Footer Placeholder 2">
            <a:extLst>
              <a:ext uri="{FF2B5EF4-FFF2-40B4-BE49-F238E27FC236}">
                <a16:creationId xmlns:a16="http://schemas.microsoft.com/office/drawing/2014/main" id="{63573E53-6922-6779-BA93-FDC4565AEBF2}"/>
              </a:ext>
            </a:extLst>
          </p:cNvPr>
          <p:cNvSpPr>
            <a:spLocks noGrp="1"/>
          </p:cNvSpPr>
          <p:nvPr>
            <p:ph type="ftr" sz="quarter" idx="3"/>
          </p:nvPr>
        </p:nvSpPr>
        <p:spPr/>
        <p:txBody>
          <a:bodyPr/>
          <a:lstStyle/>
          <a:p>
            <a:r>
              <a:rPr lang="en-US"/>
              <a:t>Copyright © 2025 Xebia. All rights reserved</a:t>
            </a:r>
          </a:p>
        </p:txBody>
      </p:sp>
      <p:sp>
        <p:nvSpPr>
          <p:cNvPr id="6" name="Text Placeholder 5">
            <a:extLst>
              <a:ext uri="{FF2B5EF4-FFF2-40B4-BE49-F238E27FC236}">
                <a16:creationId xmlns:a16="http://schemas.microsoft.com/office/drawing/2014/main" id="{359D420C-DF0C-DC22-6F52-09D2793CA4B1}"/>
              </a:ext>
            </a:extLst>
          </p:cNvPr>
          <p:cNvSpPr>
            <a:spLocks noGrp="1"/>
          </p:cNvSpPr>
          <p:nvPr>
            <p:ph type="body" idx="106"/>
          </p:nvPr>
        </p:nvSpPr>
        <p:spPr/>
        <p:txBody>
          <a:bodyPr/>
          <a:lstStyle/>
          <a:p>
            <a:r>
              <a:rPr lang="en-US"/>
              <a:t>Presentation Standards &amp; Guidance</a:t>
            </a:r>
          </a:p>
        </p:txBody>
      </p:sp>
      <p:pic>
        <p:nvPicPr>
          <p:cNvPr id="2" name="Frame 427322286" descr="preencoded.png">
            <a:extLst>
              <a:ext uri="{FF2B5EF4-FFF2-40B4-BE49-F238E27FC236}">
                <a16:creationId xmlns:a16="http://schemas.microsoft.com/office/drawing/2014/main" id="{5D4C04D5-126D-9864-0ED2-A6698821E52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311525" y="3994805"/>
            <a:ext cx="2682875" cy="2335277"/>
          </a:xfrm>
          <a:prstGeom prst="rect">
            <a:avLst/>
          </a:prstGeom>
        </p:spPr>
      </p:pic>
      <p:pic>
        <p:nvPicPr>
          <p:cNvPr id="4" name="Frame 427322285" descr="preencoded.png">
            <a:extLst>
              <a:ext uri="{FF2B5EF4-FFF2-40B4-BE49-F238E27FC236}">
                <a16:creationId xmlns:a16="http://schemas.microsoft.com/office/drawing/2014/main" id="{0AAC41B8-53BC-6FD3-8918-8AAEE9C8825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97600" y="3994805"/>
            <a:ext cx="2682875" cy="2335277"/>
          </a:xfrm>
          <a:prstGeom prst="rect">
            <a:avLst/>
          </a:prstGeom>
        </p:spPr>
      </p:pic>
      <p:pic>
        <p:nvPicPr>
          <p:cNvPr id="5" name="Frame 427322288" descr="preencoded.png">
            <a:extLst>
              <a:ext uri="{FF2B5EF4-FFF2-40B4-BE49-F238E27FC236}">
                <a16:creationId xmlns:a16="http://schemas.microsoft.com/office/drawing/2014/main" id="{D280BD13-9EEB-8432-1F77-2DDF5D07102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072034" y="3994805"/>
            <a:ext cx="2712509" cy="2335277"/>
          </a:xfrm>
          <a:prstGeom prst="rect">
            <a:avLst/>
          </a:prstGeom>
        </p:spPr>
      </p:pic>
      <p:sp>
        <p:nvSpPr>
          <p:cNvPr id="8" name="Text card">
            <a:extLst>
              <a:ext uri="{FF2B5EF4-FFF2-40B4-BE49-F238E27FC236}">
                <a16:creationId xmlns:a16="http://schemas.microsoft.com/office/drawing/2014/main" id="{4205DFD9-CCB8-D3A4-5EF3-7549F536BFAD}"/>
              </a:ext>
            </a:extLst>
          </p:cNvPr>
          <p:cNvSpPr/>
          <p:nvPr/>
        </p:nvSpPr>
        <p:spPr>
          <a:xfrm>
            <a:off x="3505312" y="4161620"/>
            <a:ext cx="2298813" cy="203200"/>
          </a:xfrm>
          <a:prstGeom prst="rect">
            <a:avLst/>
          </a:prstGeom>
          <a:noFill/>
          <a:ln/>
        </p:spPr>
        <p:txBody>
          <a:bodyPr wrap="square" lIns="0" tIns="0" rIns="0" bIns="0" rtlCol="0" anchor="t"/>
          <a:lstStyle/>
          <a:p>
            <a:pPr>
              <a:lnSpc>
                <a:spcPts val="1600"/>
              </a:lnSpc>
            </a:pPr>
            <a:r>
              <a:rPr lang="en-US" sz="1400" kern="0">
                <a:solidFill>
                  <a:srgbClr val="000000"/>
                </a:solidFill>
                <a:latin typeface="+mj-lt"/>
                <a:ea typeface="Suisse Int'l Regular" pitchFamily="34" charset="-122"/>
                <a:cs typeface="Suisse Int'l Regular" pitchFamily="34" charset="-120"/>
              </a:rPr>
              <a:t>Text card</a:t>
            </a:r>
            <a:endParaRPr lang="en-US" sz="1400">
              <a:latin typeface="+mj-lt"/>
            </a:endParaRPr>
          </a:p>
        </p:txBody>
      </p:sp>
      <p:sp>
        <p:nvSpPr>
          <p:cNvPr id="9" name="Increase the likelihood of converting leads into paying customers as the offers resonate more with their specific needs Increase the likelihood of converting leads into paying customers as the offers resonate more with their specific needs">
            <a:extLst>
              <a:ext uri="{FF2B5EF4-FFF2-40B4-BE49-F238E27FC236}">
                <a16:creationId xmlns:a16="http://schemas.microsoft.com/office/drawing/2014/main" id="{2D809524-D154-6F73-4F77-37777D34F62A}"/>
              </a:ext>
            </a:extLst>
          </p:cNvPr>
          <p:cNvSpPr/>
          <p:nvPr/>
        </p:nvSpPr>
        <p:spPr>
          <a:xfrm>
            <a:off x="3505312" y="4618820"/>
            <a:ext cx="2204113" cy="935321"/>
          </a:xfrm>
          <a:prstGeom prst="rect">
            <a:avLst/>
          </a:prstGeom>
          <a:noFill/>
          <a:ln/>
        </p:spPr>
        <p:txBody>
          <a:bodyPr wrap="square" lIns="0" tIns="0" rIns="0" bIns="0" rtlCol="0" anchor="t">
            <a:spAutoFit/>
          </a:bodyPr>
          <a:lstStyle/>
          <a:p>
            <a:pPr>
              <a:lnSpc>
                <a:spcPct val="110000"/>
              </a:lnSpc>
            </a:pPr>
            <a:r>
              <a:rPr lang="en-US" sz="933">
                <a:solidFill>
                  <a:srgbClr val="6D6D6D"/>
                </a:solidFill>
                <a:ea typeface="Suisse Int'l Regular" pitchFamily="34" charset="-122"/>
                <a:cs typeface="Suisse Int'l Regular" pitchFamily="34" charset="-120"/>
              </a:rPr>
              <a:t>Increase the likelihood of converting leads into paying customers, as the offers resonate more with their specific needs. Increase the likelihood of converting leads into paying customers, as the offers resonate more with their specific needs.</a:t>
            </a:r>
            <a:endParaRPr lang="en-US" sz="933"/>
          </a:p>
        </p:txBody>
      </p:sp>
      <p:sp>
        <p:nvSpPr>
          <p:cNvPr id="10" name="Data card">
            <a:extLst>
              <a:ext uri="{FF2B5EF4-FFF2-40B4-BE49-F238E27FC236}">
                <a16:creationId xmlns:a16="http://schemas.microsoft.com/office/drawing/2014/main" id="{1964122D-D2F2-0A06-24E7-9F5F871E91D5}"/>
              </a:ext>
            </a:extLst>
          </p:cNvPr>
          <p:cNvSpPr/>
          <p:nvPr/>
        </p:nvSpPr>
        <p:spPr>
          <a:xfrm>
            <a:off x="6400800" y="4161620"/>
            <a:ext cx="2298813" cy="203200"/>
          </a:xfrm>
          <a:prstGeom prst="rect">
            <a:avLst/>
          </a:prstGeom>
          <a:noFill/>
          <a:ln/>
        </p:spPr>
        <p:txBody>
          <a:bodyPr wrap="square" lIns="0" tIns="0" rIns="0" bIns="0" rtlCol="0" anchor="t"/>
          <a:lstStyle/>
          <a:p>
            <a:pPr>
              <a:lnSpc>
                <a:spcPts val="1600"/>
              </a:lnSpc>
            </a:pPr>
            <a:r>
              <a:rPr lang="en-US" sz="1400" kern="0">
                <a:solidFill>
                  <a:srgbClr val="000000"/>
                </a:solidFill>
                <a:latin typeface="+mj-lt"/>
                <a:ea typeface="Suisse Int'l Regular" pitchFamily="34" charset="-122"/>
                <a:cs typeface="Suisse Int'l Regular" pitchFamily="34" charset="-120"/>
              </a:rPr>
              <a:t>Insight card</a:t>
            </a:r>
            <a:endParaRPr lang="en-US" sz="1400">
              <a:latin typeface="+mj-lt"/>
            </a:endParaRPr>
          </a:p>
        </p:txBody>
      </p:sp>
      <p:sp>
        <p:nvSpPr>
          <p:cNvPr id="11" name="name_100">
            <a:extLst>
              <a:ext uri="{FF2B5EF4-FFF2-40B4-BE49-F238E27FC236}">
                <a16:creationId xmlns:a16="http://schemas.microsoft.com/office/drawing/2014/main" id="{6ABC117D-3802-EFD9-4D2D-77B6910ABDFC}"/>
              </a:ext>
            </a:extLst>
          </p:cNvPr>
          <p:cNvSpPr/>
          <p:nvPr/>
        </p:nvSpPr>
        <p:spPr>
          <a:xfrm>
            <a:off x="6400800" y="5645830"/>
            <a:ext cx="1644650" cy="622300"/>
          </a:xfrm>
          <a:prstGeom prst="rect">
            <a:avLst/>
          </a:prstGeom>
          <a:noFill/>
          <a:ln/>
        </p:spPr>
        <p:txBody>
          <a:bodyPr wrap="square" lIns="0" tIns="0" rIns="0" bIns="0" rtlCol="0" anchor="b"/>
          <a:lstStyle/>
          <a:p>
            <a:pPr>
              <a:lnSpc>
                <a:spcPts val="4900"/>
              </a:lnSpc>
            </a:pPr>
            <a:r>
              <a:rPr lang="en-US" sz="5600" kern="0" spc="-200">
                <a:solidFill>
                  <a:srgbClr val="E331D0"/>
                </a:solidFill>
                <a:latin typeface="+mj-lt"/>
                <a:ea typeface="Suisse Int'l Regular" pitchFamily="34" charset="-122"/>
                <a:cs typeface="Suisse Int'l Regular" pitchFamily="34" charset="-120"/>
              </a:rPr>
              <a:t>+100</a:t>
            </a:r>
            <a:endParaRPr lang="en-US" sz="5600">
              <a:latin typeface="+mj-lt"/>
            </a:endParaRPr>
          </a:p>
        </p:txBody>
      </p:sp>
      <p:sp>
        <p:nvSpPr>
          <p:cNvPr id="12" name="Imgicon  text card">
            <a:extLst>
              <a:ext uri="{FF2B5EF4-FFF2-40B4-BE49-F238E27FC236}">
                <a16:creationId xmlns:a16="http://schemas.microsoft.com/office/drawing/2014/main" id="{8DF22744-6957-6B7C-318D-C23B198599AD}"/>
              </a:ext>
            </a:extLst>
          </p:cNvPr>
          <p:cNvSpPr/>
          <p:nvPr/>
        </p:nvSpPr>
        <p:spPr>
          <a:xfrm>
            <a:off x="9288518" y="4161620"/>
            <a:ext cx="2297169" cy="203200"/>
          </a:xfrm>
          <a:prstGeom prst="rect">
            <a:avLst/>
          </a:prstGeom>
          <a:noFill/>
          <a:ln/>
        </p:spPr>
        <p:txBody>
          <a:bodyPr wrap="square" lIns="0" tIns="0" rIns="0" bIns="0" rtlCol="0" anchor="t"/>
          <a:lstStyle/>
          <a:p>
            <a:pPr>
              <a:lnSpc>
                <a:spcPts val="1600"/>
              </a:lnSpc>
            </a:pPr>
            <a:r>
              <a:rPr lang="en-US" sz="1400" kern="0">
                <a:solidFill>
                  <a:srgbClr val="000000"/>
                </a:solidFill>
                <a:latin typeface="+mj-lt"/>
                <a:ea typeface="Suisse Int'l Regular" pitchFamily="34" charset="-122"/>
                <a:cs typeface="Suisse Int'l Regular" pitchFamily="34" charset="-120"/>
              </a:rPr>
              <a:t>Img/icon + text card</a:t>
            </a:r>
            <a:endParaRPr lang="en-US" sz="1400">
              <a:latin typeface="+mj-lt"/>
            </a:endParaRPr>
          </a:p>
        </p:txBody>
      </p:sp>
      <p:sp>
        <p:nvSpPr>
          <p:cNvPr id="13" name="Lorem ipsum septorum consecietiat amet semper fidelis etium">
            <a:extLst>
              <a:ext uri="{FF2B5EF4-FFF2-40B4-BE49-F238E27FC236}">
                <a16:creationId xmlns:a16="http://schemas.microsoft.com/office/drawing/2014/main" id="{0AFD0E47-2560-3642-FE7C-19249F8E8078}"/>
              </a:ext>
            </a:extLst>
          </p:cNvPr>
          <p:cNvSpPr/>
          <p:nvPr/>
        </p:nvSpPr>
        <p:spPr>
          <a:xfrm>
            <a:off x="10050518" y="5669768"/>
            <a:ext cx="1535169" cy="461537"/>
          </a:xfrm>
          <a:prstGeom prst="rect">
            <a:avLst/>
          </a:prstGeom>
          <a:noFill/>
          <a:ln/>
        </p:spPr>
        <p:txBody>
          <a:bodyPr wrap="square" lIns="0" tIns="0" rIns="0" bIns="0" rtlCol="0" anchor="ctr">
            <a:spAutoFit/>
          </a:bodyPr>
          <a:lstStyle/>
          <a:p>
            <a:pPr>
              <a:lnSpc>
                <a:spcPct val="110000"/>
              </a:lnSpc>
            </a:pPr>
            <a:r>
              <a:rPr lang="en-US" sz="933">
                <a:solidFill>
                  <a:srgbClr val="6D6D6D"/>
                </a:solidFill>
                <a:ea typeface="Suisse Int'l Regular" pitchFamily="34" charset="-122"/>
                <a:cs typeface="Suisse Int'l Regular" pitchFamily="34" charset="-120"/>
              </a:rPr>
              <a:t>Lorem ipsum </a:t>
            </a:r>
            <a:r>
              <a:rPr lang="en-US" sz="933" err="1">
                <a:solidFill>
                  <a:srgbClr val="6D6D6D"/>
                </a:solidFill>
                <a:ea typeface="Suisse Int'l Regular" pitchFamily="34" charset="-122"/>
                <a:cs typeface="Suisse Int'l Regular" pitchFamily="34" charset="-120"/>
              </a:rPr>
              <a:t>septorum</a:t>
            </a:r>
            <a:r>
              <a:rPr lang="en-US" sz="933">
                <a:solidFill>
                  <a:srgbClr val="6D6D6D"/>
                </a:solidFill>
                <a:ea typeface="Suisse Int'l Regular" pitchFamily="34" charset="-122"/>
                <a:cs typeface="Suisse Int'l Regular" pitchFamily="34" charset="-120"/>
              </a:rPr>
              <a:t> </a:t>
            </a:r>
            <a:r>
              <a:rPr lang="en-US" sz="933" err="1">
                <a:solidFill>
                  <a:srgbClr val="6D6D6D"/>
                </a:solidFill>
                <a:ea typeface="Suisse Int'l Regular" pitchFamily="34" charset="-122"/>
                <a:cs typeface="Suisse Int'l Regular" pitchFamily="34" charset="-120"/>
              </a:rPr>
              <a:t>consecietiat</a:t>
            </a:r>
            <a:r>
              <a:rPr lang="en-US" sz="933">
                <a:solidFill>
                  <a:srgbClr val="6D6D6D"/>
                </a:solidFill>
                <a:ea typeface="Suisse Int'l Regular" pitchFamily="34" charset="-122"/>
                <a:cs typeface="Suisse Int'l Regular" pitchFamily="34" charset="-120"/>
              </a:rPr>
              <a:t> </a:t>
            </a:r>
            <a:r>
              <a:rPr lang="en-US" sz="933" err="1">
                <a:solidFill>
                  <a:srgbClr val="6D6D6D"/>
                </a:solidFill>
                <a:ea typeface="Suisse Int'l Regular" pitchFamily="34" charset="-122"/>
                <a:cs typeface="Suisse Int'l Regular" pitchFamily="34" charset="-120"/>
              </a:rPr>
              <a:t>amet</a:t>
            </a:r>
            <a:r>
              <a:rPr lang="en-US" sz="933">
                <a:solidFill>
                  <a:srgbClr val="6D6D6D"/>
                </a:solidFill>
                <a:ea typeface="Suisse Int'l Regular" pitchFamily="34" charset="-122"/>
                <a:cs typeface="Suisse Int'l Regular" pitchFamily="34" charset="-120"/>
              </a:rPr>
              <a:t> semper fidelis </a:t>
            </a:r>
            <a:r>
              <a:rPr lang="en-US" sz="933" err="1">
                <a:solidFill>
                  <a:srgbClr val="6D6D6D"/>
                </a:solidFill>
                <a:ea typeface="Suisse Int'l Regular" pitchFamily="34" charset="-122"/>
                <a:cs typeface="Suisse Int'l Regular" pitchFamily="34" charset="-120"/>
              </a:rPr>
              <a:t>etium</a:t>
            </a:r>
            <a:r>
              <a:rPr lang="en-US" sz="933">
                <a:solidFill>
                  <a:srgbClr val="6D6D6D"/>
                </a:solidFill>
                <a:ea typeface="Suisse Int'l Regular" pitchFamily="34" charset="-122"/>
                <a:cs typeface="Suisse Int'l Regular" pitchFamily="34" charset="-120"/>
              </a:rPr>
              <a:t>.</a:t>
            </a:r>
            <a:endParaRPr lang="en-US" sz="933"/>
          </a:p>
        </p:txBody>
      </p:sp>
      <p:pic>
        <p:nvPicPr>
          <p:cNvPr id="14" name="Marcador de posición de imagen 19">
            <a:extLst>
              <a:ext uri="{FF2B5EF4-FFF2-40B4-BE49-F238E27FC236}">
                <a16:creationId xmlns:a16="http://schemas.microsoft.com/office/drawing/2014/main" id="{E6699A73-3271-19CB-EECC-7C32AE7CD3B5}"/>
              </a:ext>
            </a:extLst>
          </p:cNvPr>
          <p:cNvPicPr>
            <a:picLocks noChangeAspect="1"/>
          </p:cNvPicPr>
          <p:nvPr/>
        </p:nvPicPr>
        <p:blipFill>
          <a:blip r:embed="rId4" cstate="email">
            <a:extLst>
              <a:ext uri="{28A0092B-C50C-407E-A947-70E740481C1C}">
                <a14:useLocalDpi xmlns:a14="http://schemas.microsoft.com/office/drawing/2010/main"/>
              </a:ext>
            </a:extLst>
          </a:blip>
          <a:srcRect l="132" r="132"/>
          <a:stretch/>
        </p:blipFill>
        <p:spPr>
          <a:xfrm>
            <a:off x="407459" y="3994931"/>
            <a:ext cx="2712508" cy="2337268"/>
          </a:xfrm>
          <a:prstGeom prst="rect">
            <a:avLst/>
          </a:prstGeom>
        </p:spPr>
      </p:pic>
      <p:sp>
        <p:nvSpPr>
          <p:cNvPr id="15" name="Text card">
            <a:extLst>
              <a:ext uri="{FF2B5EF4-FFF2-40B4-BE49-F238E27FC236}">
                <a16:creationId xmlns:a16="http://schemas.microsoft.com/office/drawing/2014/main" id="{44DBF313-4233-E59D-B286-B3A746824718}"/>
              </a:ext>
            </a:extLst>
          </p:cNvPr>
          <p:cNvSpPr/>
          <p:nvPr/>
        </p:nvSpPr>
        <p:spPr>
          <a:xfrm>
            <a:off x="642943" y="4161620"/>
            <a:ext cx="2298813" cy="203200"/>
          </a:xfrm>
          <a:prstGeom prst="rect">
            <a:avLst/>
          </a:prstGeom>
          <a:noFill/>
          <a:ln/>
        </p:spPr>
        <p:txBody>
          <a:bodyPr wrap="square" lIns="0" tIns="0" rIns="0" bIns="0" rtlCol="0" anchor="t"/>
          <a:lstStyle/>
          <a:p>
            <a:pPr>
              <a:lnSpc>
                <a:spcPts val="1600"/>
              </a:lnSpc>
            </a:pPr>
            <a:r>
              <a:rPr lang="en-US" sz="1400" kern="0">
                <a:solidFill>
                  <a:schemeClr val="bg1"/>
                </a:solidFill>
                <a:latin typeface="+mj-lt"/>
                <a:ea typeface="Suisse Int'l Regular" pitchFamily="34" charset="-122"/>
                <a:cs typeface="Suisse Int'l Regular" pitchFamily="34" charset="-120"/>
              </a:rPr>
              <a:t>Image Card</a:t>
            </a:r>
            <a:endParaRPr lang="en-US" sz="1400">
              <a:solidFill>
                <a:schemeClr val="bg1"/>
              </a:solidFill>
              <a:latin typeface="+mj-lt"/>
            </a:endParaRPr>
          </a:p>
        </p:txBody>
      </p:sp>
      <p:pic>
        <p:nvPicPr>
          <p:cNvPr id="21" name="Grafika 112">
            <a:extLst>
              <a:ext uri="{FF2B5EF4-FFF2-40B4-BE49-F238E27FC236}">
                <a16:creationId xmlns:a16="http://schemas.microsoft.com/office/drawing/2014/main" id="{581075AF-4D2B-9E46-86AD-0920D2797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8518" y="5596185"/>
            <a:ext cx="535205" cy="535205"/>
          </a:xfrm>
          <a:prstGeom prst="rect">
            <a:avLst/>
          </a:prstGeom>
        </p:spPr>
      </p:pic>
      <p:pic>
        <p:nvPicPr>
          <p:cNvPr id="22" name="Frame 427322285" descr="preencoded.png">
            <a:extLst>
              <a:ext uri="{FF2B5EF4-FFF2-40B4-BE49-F238E27FC236}">
                <a16:creationId xmlns:a16="http://schemas.microsoft.com/office/drawing/2014/main" id="{32970B05-8CDA-D1C1-83F1-D1BFDD4AF32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92308" y="1380846"/>
            <a:ext cx="5592233" cy="2447403"/>
          </a:xfrm>
          <a:prstGeom prst="rect">
            <a:avLst/>
          </a:prstGeom>
        </p:spPr>
      </p:pic>
      <p:graphicFrame>
        <p:nvGraphicFramePr>
          <p:cNvPr id="25" name="Chart 24">
            <a:extLst>
              <a:ext uri="{FF2B5EF4-FFF2-40B4-BE49-F238E27FC236}">
                <a16:creationId xmlns:a16="http://schemas.microsoft.com/office/drawing/2014/main" id="{78887370-6FC6-DF7E-0FED-5FAAE00CC166}"/>
              </a:ext>
            </a:extLst>
          </p:cNvPr>
          <p:cNvGraphicFramePr>
            <a:graphicFrameLocks noChangeAspect="1"/>
          </p:cNvGraphicFramePr>
          <p:nvPr>
            <p:extLst>
              <p:ext uri="{D42A27DB-BD31-4B8C-83A1-F6EECF244321}">
                <p14:modId xmlns:p14="http://schemas.microsoft.com/office/powerpoint/2010/main" val="1150577873"/>
              </p:ext>
            </p:extLst>
          </p:nvPr>
        </p:nvGraphicFramePr>
        <p:xfrm>
          <a:off x="6400800" y="1504455"/>
          <a:ext cx="5171329" cy="2238231"/>
        </p:xfrm>
        <a:graphic>
          <a:graphicData uri="http://schemas.openxmlformats.org/drawingml/2006/chart">
            <c:chart xmlns:c="http://schemas.openxmlformats.org/drawingml/2006/chart" xmlns:r="http://schemas.openxmlformats.org/officeDocument/2006/relationships" r:id="rId7"/>
          </a:graphicData>
        </a:graphic>
      </p:graphicFrame>
      <p:pic>
        <p:nvPicPr>
          <p:cNvPr id="27" name="Frame 427322290" descr="preencoded.png">
            <a:extLst>
              <a:ext uri="{FF2B5EF4-FFF2-40B4-BE49-F238E27FC236}">
                <a16:creationId xmlns:a16="http://schemas.microsoft.com/office/drawing/2014/main" id="{A9F4BC7F-1ED2-02EF-8D38-F49A0C8352B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07459" y="1385341"/>
            <a:ext cx="5592233" cy="2439087"/>
          </a:xfrm>
          <a:prstGeom prst="rect">
            <a:avLst/>
          </a:prstGeom>
        </p:spPr>
      </p:pic>
      <p:pic>
        <p:nvPicPr>
          <p:cNvPr id="28" name="Mask group" descr="preencoded.png">
            <a:extLst>
              <a:ext uri="{FF2B5EF4-FFF2-40B4-BE49-F238E27FC236}">
                <a16:creationId xmlns:a16="http://schemas.microsoft.com/office/drawing/2014/main" id="{0E500252-4C7D-72D1-6636-A2B64182019C}"/>
              </a:ext>
            </a:extLst>
          </p:cNvPr>
          <p:cNvPicPr>
            <a:picLocks noChangeAspect="1"/>
          </p:cNvPicPr>
          <p:nvPr/>
        </p:nvPicPr>
        <p:blipFill>
          <a:blip r:embed="rId10"/>
          <a:srcRect/>
          <a:stretch/>
        </p:blipFill>
        <p:spPr>
          <a:xfrm>
            <a:off x="5344656" y="1591716"/>
            <a:ext cx="459469" cy="459469"/>
          </a:xfrm>
          <a:prstGeom prst="rect">
            <a:avLst/>
          </a:prstGeom>
        </p:spPr>
      </p:pic>
      <p:sp>
        <p:nvSpPr>
          <p:cNvPr id="29" name="Quote card">
            <a:extLst>
              <a:ext uri="{FF2B5EF4-FFF2-40B4-BE49-F238E27FC236}">
                <a16:creationId xmlns:a16="http://schemas.microsoft.com/office/drawing/2014/main" id="{BB80076B-9E21-2A06-F7C1-956F0351F2D8}"/>
              </a:ext>
            </a:extLst>
          </p:cNvPr>
          <p:cNvSpPr/>
          <p:nvPr/>
        </p:nvSpPr>
        <p:spPr>
          <a:xfrm>
            <a:off x="609600" y="1565875"/>
            <a:ext cx="3756836" cy="203200"/>
          </a:xfrm>
          <a:prstGeom prst="rect">
            <a:avLst/>
          </a:prstGeom>
          <a:noFill/>
          <a:ln/>
        </p:spPr>
        <p:txBody>
          <a:bodyPr wrap="square" lIns="0" tIns="0" rIns="0" bIns="0" rtlCol="0" anchor="t"/>
          <a:lstStyle/>
          <a:p>
            <a:pPr>
              <a:lnSpc>
                <a:spcPts val="1600"/>
              </a:lnSpc>
            </a:pPr>
            <a:r>
              <a:rPr lang="en-US" sz="800" kern="0">
                <a:solidFill>
                  <a:schemeClr val="bg1"/>
                </a:solidFill>
                <a:latin typeface="+mj-lt"/>
              </a:rPr>
              <a:t>Quote </a:t>
            </a:r>
            <a:r>
              <a:rPr lang="en-US" sz="1400" kern="0">
                <a:solidFill>
                  <a:schemeClr val="bg1"/>
                </a:solidFill>
                <a:latin typeface="+mj-lt"/>
              </a:rPr>
              <a:t>card</a:t>
            </a:r>
          </a:p>
        </p:txBody>
      </p:sp>
      <p:sp>
        <p:nvSpPr>
          <p:cNvPr id="30" name="Joseph Smith">
            <a:extLst>
              <a:ext uri="{FF2B5EF4-FFF2-40B4-BE49-F238E27FC236}">
                <a16:creationId xmlns:a16="http://schemas.microsoft.com/office/drawing/2014/main" id="{49939481-8CC7-3124-E6CB-DFEEB42F9009}"/>
              </a:ext>
            </a:extLst>
          </p:cNvPr>
          <p:cNvSpPr/>
          <p:nvPr/>
        </p:nvSpPr>
        <p:spPr>
          <a:xfrm>
            <a:off x="609600" y="2674391"/>
            <a:ext cx="742950" cy="145681"/>
          </a:xfrm>
          <a:prstGeom prst="rect">
            <a:avLst/>
          </a:prstGeom>
          <a:noFill/>
          <a:ln/>
        </p:spPr>
        <p:txBody>
          <a:bodyPr wrap="square" lIns="0" tIns="0" rIns="0" bIns="0" rtlCol="0" anchor="t">
            <a:spAutoFit/>
          </a:bodyPr>
          <a:lstStyle/>
          <a:p>
            <a:pPr>
              <a:lnSpc>
                <a:spcPct val="110000"/>
              </a:lnSpc>
            </a:pPr>
            <a:r>
              <a:rPr lang="en-US" sz="933">
                <a:solidFill>
                  <a:schemeClr val="bg2"/>
                </a:solidFill>
              </a:rPr>
              <a:t>Joseph Smith</a:t>
            </a:r>
          </a:p>
        </p:txBody>
      </p:sp>
      <p:sp>
        <p:nvSpPr>
          <p:cNvPr id="31" name="We work on common goals and trust by showing genuine interest in the person and proactively and consistently adding value">
            <a:extLst>
              <a:ext uri="{FF2B5EF4-FFF2-40B4-BE49-F238E27FC236}">
                <a16:creationId xmlns:a16="http://schemas.microsoft.com/office/drawing/2014/main" id="{34D69FC6-E45D-B185-872F-9BA7219EF783}"/>
              </a:ext>
            </a:extLst>
          </p:cNvPr>
          <p:cNvSpPr/>
          <p:nvPr/>
        </p:nvSpPr>
        <p:spPr>
          <a:xfrm>
            <a:off x="609599" y="2889201"/>
            <a:ext cx="5194525" cy="775790"/>
          </a:xfrm>
          <a:prstGeom prst="rect">
            <a:avLst/>
          </a:prstGeom>
          <a:noFill/>
          <a:ln/>
        </p:spPr>
        <p:txBody>
          <a:bodyPr wrap="square" lIns="0" tIns="0" rIns="0" bIns="0" rtlCol="0" anchor="b">
            <a:spAutoFit/>
          </a:bodyPr>
          <a:lstStyle/>
          <a:p>
            <a:pPr>
              <a:lnSpc>
                <a:spcPct val="90000"/>
              </a:lnSpc>
            </a:pPr>
            <a:r>
              <a:rPr lang="en-US" sz="1867" kern="0">
                <a:solidFill>
                  <a:srgbClr val="FFFFFF"/>
                </a:solidFill>
                <a:latin typeface="+mj-lt"/>
                <a:ea typeface="Suisse Int'l Regular" pitchFamily="34" charset="-122"/>
                <a:cs typeface="Suisse Int'l Regular" pitchFamily="34" charset="-120"/>
              </a:rPr>
              <a:t>“We work on common goals and trust by showing genuine interest in the person and proactively and consistently adding value”</a:t>
            </a:r>
            <a:endParaRPr lang="en-US" sz="1867">
              <a:latin typeface="+mj-lt"/>
            </a:endParaRPr>
          </a:p>
        </p:txBody>
      </p:sp>
    </p:spTree>
    <p:extLst>
      <p:ext uri="{BB962C8B-B14F-4D97-AF65-F5344CB8AC3E}">
        <p14:creationId xmlns:p14="http://schemas.microsoft.com/office/powerpoint/2010/main" val="424951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932B7-8831-0C22-B5E6-E4EFDE2A8A3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30FAD5-E073-288E-A8EC-40D41C1E2534}"/>
              </a:ext>
            </a:extLst>
          </p:cNvPr>
          <p:cNvSpPr>
            <a:spLocks noGrp="1"/>
          </p:cNvSpPr>
          <p:nvPr>
            <p:ph type="sldNum" sz="quarter" idx="12"/>
          </p:nvPr>
        </p:nvSpPr>
        <p:spPr/>
        <p:txBody>
          <a:bodyPr/>
          <a:lstStyle/>
          <a:p>
            <a:fld id="{C1F56866-D47B-47B9-9D95-BB9706FB23C1}" type="slidenum">
              <a:rPr lang="en-US" smtClean="0"/>
              <a:pPr/>
              <a:t>15</a:t>
            </a:fld>
            <a:endParaRPr lang="en-US"/>
          </a:p>
        </p:txBody>
      </p:sp>
      <p:sp>
        <p:nvSpPr>
          <p:cNvPr id="19" name="Symbol zastępczy stopki 18">
            <a:extLst>
              <a:ext uri="{FF2B5EF4-FFF2-40B4-BE49-F238E27FC236}">
                <a16:creationId xmlns:a16="http://schemas.microsoft.com/office/drawing/2014/main" id="{D3A8B981-7421-F83F-81D3-AFA7875AC70F}"/>
              </a:ext>
            </a:extLst>
          </p:cNvPr>
          <p:cNvSpPr>
            <a:spLocks noGrp="1"/>
          </p:cNvSpPr>
          <p:nvPr>
            <p:ph type="ftr" sz="quarter" idx="3"/>
          </p:nvPr>
        </p:nvSpPr>
        <p:spPr/>
        <p:txBody>
          <a:bodyPr/>
          <a:lstStyle/>
          <a:p>
            <a:r>
              <a:rPr lang="en-US"/>
              <a:t>Copyright © 2025 Xebia. All rights reserved</a:t>
            </a:r>
          </a:p>
        </p:txBody>
      </p:sp>
      <p:sp>
        <p:nvSpPr>
          <p:cNvPr id="20" name="Text Placeholder 26">
            <a:extLst>
              <a:ext uri="{FF2B5EF4-FFF2-40B4-BE49-F238E27FC236}">
                <a16:creationId xmlns:a16="http://schemas.microsoft.com/office/drawing/2014/main" id="{6A577607-17CD-2F96-3886-272CE1C8921D}"/>
              </a:ext>
            </a:extLst>
          </p:cNvPr>
          <p:cNvSpPr>
            <a:spLocks noGrp="1"/>
          </p:cNvSpPr>
          <p:nvPr>
            <p:ph type="body" idx="104"/>
          </p:nvPr>
        </p:nvSpPr>
        <p:spPr/>
        <p:txBody>
          <a:bodyPr/>
          <a:lstStyle/>
          <a:p>
            <a:r>
              <a:rPr lang="en-US"/>
              <a:t>Ready to Use Examples</a:t>
            </a:r>
          </a:p>
        </p:txBody>
      </p:sp>
    </p:spTree>
    <p:extLst>
      <p:ext uri="{BB962C8B-B14F-4D97-AF65-F5344CB8AC3E}">
        <p14:creationId xmlns:p14="http://schemas.microsoft.com/office/powerpoint/2010/main" val="224831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5A2C37-780B-3825-F6B1-906E1F3BA983}"/>
              </a:ext>
            </a:extLst>
          </p:cNvPr>
          <p:cNvSpPr>
            <a:spLocks noGrp="1"/>
          </p:cNvSpPr>
          <p:nvPr>
            <p:ph type="body" idx="107"/>
          </p:nvPr>
        </p:nvSpPr>
        <p:spPr/>
        <p:txBody>
          <a:bodyPr/>
          <a:lstStyle/>
          <a:p>
            <a:endParaRPr lang="en-US"/>
          </a:p>
        </p:txBody>
      </p:sp>
      <p:pic>
        <p:nvPicPr>
          <p:cNvPr id="8" name="Picture Placeholder 7">
            <a:extLst>
              <a:ext uri="{FF2B5EF4-FFF2-40B4-BE49-F238E27FC236}">
                <a16:creationId xmlns:a16="http://schemas.microsoft.com/office/drawing/2014/main" id="{5322697D-CA53-75BE-8B3A-0DADAB5F2A58}"/>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l="66" r="66"/>
          <a:stretch/>
        </p:blipFill>
        <p:spPr/>
      </p:pic>
      <p:sp>
        <p:nvSpPr>
          <p:cNvPr id="3" name="Text Placeholder 2">
            <a:extLst>
              <a:ext uri="{FF2B5EF4-FFF2-40B4-BE49-F238E27FC236}">
                <a16:creationId xmlns:a16="http://schemas.microsoft.com/office/drawing/2014/main" id="{F8386E28-B93A-7E7B-793C-B6597C4FB693}"/>
              </a:ext>
            </a:extLst>
          </p:cNvPr>
          <p:cNvSpPr>
            <a:spLocks noGrp="1"/>
          </p:cNvSpPr>
          <p:nvPr>
            <p:ph type="body" idx="106"/>
          </p:nvPr>
        </p:nvSpPr>
        <p:spPr/>
        <p:txBody>
          <a:bodyPr/>
          <a:lstStyle/>
          <a:p>
            <a:endParaRPr lang="en-US"/>
          </a:p>
        </p:txBody>
      </p:sp>
      <p:sp>
        <p:nvSpPr>
          <p:cNvPr id="5" name="Text Placeholder 4">
            <a:extLst>
              <a:ext uri="{FF2B5EF4-FFF2-40B4-BE49-F238E27FC236}">
                <a16:creationId xmlns:a16="http://schemas.microsoft.com/office/drawing/2014/main" id="{15CF7CBE-0D57-34B5-CA68-6BCBD0207778}"/>
              </a:ext>
            </a:extLst>
          </p:cNvPr>
          <p:cNvSpPr>
            <a:spLocks noGrp="1"/>
          </p:cNvSpPr>
          <p:nvPr>
            <p:ph type="body" idx="164"/>
          </p:nvPr>
        </p:nvSpPr>
        <p:spPr/>
        <p:txBody>
          <a:bodyPr/>
          <a:lstStyle/>
          <a:p>
            <a:endParaRPr lang="en-US"/>
          </a:p>
        </p:txBody>
      </p:sp>
      <p:sp>
        <p:nvSpPr>
          <p:cNvPr id="2" name="Title 1">
            <a:extLst>
              <a:ext uri="{FF2B5EF4-FFF2-40B4-BE49-F238E27FC236}">
                <a16:creationId xmlns:a16="http://schemas.microsoft.com/office/drawing/2014/main" id="{4D123AD8-8DDF-E3E8-D967-89A0EA00EF2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8403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ECB70-FC6D-1F9F-1056-EF1673B2A01D}"/>
            </a:ext>
          </a:extLst>
        </p:cNvPr>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1D6E3B7-6D1A-EB51-5064-FD8DC5ACE5F4}"/>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l="74" r="74"/>
          <a:stretch/>
        </p:blipFill>
        <p:spPr/>
      </p:pic>
      <p:sp>
        <p:nvSpPr>
          <p:cNvPr id="3" name="Text Placeholder 2">
            <a:extLst>
              <a:ext uri="{FF2B5EF4-FFF2-40B4-BE49-F238E27FC236}">
                <a16:creationId xmlns:a16="http://schemas.microsoft.com/office/drawing/2014/main" id="{DDF104EA-77C4-692C-4EF5-28DCCF872D35}"/>
              </a:ext>
            </a:extLst>
          </p:cNvPr>
          <p:cNvSpPr>
            <a:spLocks noGrp="1"/>
          </p:cNvSpPr>
          <p:nvPr>
            <p:ph type="body" idx="106"/>
          </p:nvPr>
        </p:nvSpPr>
        <p:spPr/>
        <p:txBody>
          <a:bodyPr/>
          <a:lstStyle/>
          <a:p>
            <a:endParaRPr lang="en-US"/>
          </a:p>
        </p:txBody>
      </p:sp>
      <p:sp>
        <p:nvSpPr>
          <p:cNvPr id="4" name="Text Placeholder 3">
            <a:extLst>
              <a:ext uri="{FF2B5EF4-FFF2-40B4-BE49-F238E27FC236}">
                <a16:creationId xmlns:a16="http://schemas.microsoft.com/office/drawing/2014/main" id="{BB08E6B6-AAB3-C6C5-E32D-BEF6F7E212D8}"/>
              </a:ext>
            </a:extLst>
          </p:cNvPr>
          <p:cNvSpPr>
            <a:spLocks noGrp="1"/>
          </p:cNvSpPr>
          <p:nvPr>
            <p:ph type="body" idx="107"/>
          </p:nvPr>
        </p:nvSpPr>
        <p:spPr/>
        <p:txBody>
          <a:bodyPr/>
          <a:lstStyle/>
          <a:p>
            <a:endParaRPr lang="en-US"/>
          </a:p>
        </p:txBody>
      </p:sp>
      <p:sp>
        <p:nvSpPr>
          <p:cNvPr id="5" name="Text Placeholder 4">
            <a:extLst>
              <a:ext uri="{FF2B5EF4-FFF2-40B4-BE49-F238E27FC236}">
                <a16:creationId xmlns:a16="http://schemas.microsoft.com/office/drawing/2014/main" id="{DB63748A-BAE0-B405-51C8-4963EFB003B8}"/>
              </a:ext>
            </a:extLst>
          </p:cNvPr>
          <p:cNvSpPr>
            <a:spLocks noGrp="1"/>
          </p:cNvSpPr>
          <p:nvPr>
            <p:ph type="body" idx="164"/>
          </p:nvPr>
        </p:nvSpPr>
        <p:spPr/>
        <p:txBody>
          <a:bodyPr/>
          <a:lstStyle/>
          <a:p>
            <a:endParaRPr lang="en-US"/>
          </a:p>
        </p:txBody>
      </p:sp>
      <p:sp>
        <p:nvSpPr>
          <p:cNvPr id="2" name="Title 1">
            <a:extLst>
              <a:ext uri="{FF2B5EF4-FFF2-40B4-BE49-F238E27FC236}">
                <a16:creationId xmlns:a16="http://schemas.microsoft.com/office/drawing/2014/main" id="{F55F58ED-2F44-4F91-5ED5-E90E01B7AA9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14828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CA9EB-7184-4EE9-49A9-3E6156CF1C9E}"/>
            </a:ext>
          </a:extLst>
        </p:cNvPr>
        <p:cNvGrpSpPr/>
        <p:nvPr/>
      </p:nvGrpSpPr>
      <p:grpSpPr>
        <a:xfrm>
          <a:off x="0" y="0"/>
          <a:ext cx="0" cy="0"/>
          <a:chOff x="0" y="0"/>
          <a:chExt cx="0" cy="0"/>
        </a:xfrm>
      </p:grpSpPr>
      <p:pic>
        <p:nvPicPr>
          <p:cNvPr id="22" name="Picture Placeholder 21" descr="A blurry image of a wave&#10;&#10;Description automatically generated">
            <a:extLst>
              <a:ext uri="{FF2B5EF4-FFF2-40B4-BE49-F238E27FC236}">
                <a16:creationId xmlns:a16="http://schemas.microsoft.com/office/drawing/2014/main" id="{ACCD9730-E2C7-2738-21F2-EB087343FEC6}"/>
              </a:ext>
            </a:extLst>
          </p:cNvPr>
          <p:cNvPicPr>
            <a:picLocks noGrp="1" noChangeAspect="1"/>
          </p:cNvPicPr>
          <p:nvPr>
            <p:ph type="pic" sz="quarter" idx="163"/>
          </p:nvPr>
        </p:nvPicPr>
        <p:blipFill>
          <a:blip r:embed="rId2"/>
          <a:srcRect l="28494" r="28494"/>
          <a:stretch/>
        </p:blipFill>
        <p:spPr>
          <a:noFill/>
        </p:spPr>
      </p:pic>
      <p:sp>
        <p:nvSpPr>
          <p:cNvPr id="3" name="Text Placeholder 2">
            <a:extLst>
              <a:ext uri="{FF2B5EF4-FFF2-40B4-BE49-F238E27FC236}">
                <a16:creationId xmlns:a16="http://schemas.microsoft.com/office/drawing/2014/main" id="{F528B6E9-55DC-01E8-AC3B-D15345D0DD93}"/>
              </a:ext>
            </a:extLst>
          </p:cNvPr>
          <p:cNvSpPr>
            <a:spLocks noGrp="1"/>
          </p:cNvSpPr>
          <p:nvPr>
            <p:ph type="body" idx="106"/>
          </p:nvPr>
        </p:nvSpPr>
        <p:spPr/>
        <p:txBody>
          <a:bodyPr/>
          <a:lstStyle/>
          <a:p>
            <a:endParaRPr lang="en-US"/>
          </a:p>
        </p:txBody>
      </p:sp>
      <p:sp>
        <p:nvSpPr>
          <p:cNvPr id="4" name="Text Placeholder 3">
            <a:extLst>
              <a:ext uri="{FF2B5EF4-FFF2-40B4-BE49-F238E27FC236}">
                <a16:creationId xmlns:a16="http://schemas.microsoft.com/office/drawing/2014/main" id="{E8D1C48A-4451-86E0-370A-F2C98FD48744}"/>
              </a:ext>
            </a:extLst>
          </p:cNvPr>
          <p:cNvSpPr>
            <a:spLocks noGrp="1"/>
          </p:cNvSpPr>
          <p:nvPr>
            <p:ph type="body" idx="107"/>
          </p:nvPr>
        </p:nvSpPr>
        <p:spPr/>
        <p:txBody>
          <a:bodyPr/>
          <a:lstStyle/>
          <a:p>
            <a:endParaRPr lang="en-US"/>
          </a:p>
        </p:txBody>
      </p:sp>
      <p:sp>
        <p:nvSpPr>
          <p:cNvPr id="5" name="Text Placeholder 4">
            <a:extLst>
              <a:ext uri="{FF2B5EF4-FFF2-40B4-BE49-F238E27FC236}">
                <a16:creationId xmlns:a16="http://schemas.microsoft.com/office/drawing/2014/main" id="{0215C819-2F99-1911-E5C5-503931CA8289}"/>
              </a:ext>
            </a:extLst>
          </p:cNvPr>
          <p:cNvSpPr>
            <a:spLocks noGrp="1"/>
          </p:cNvSpPr>
          <p:nvPr>
            <p:ph type="body" idx="164"/>
          </p:nvPr>
        </p:nvSpPr>
        <p:spPr/>
        <p:txBody>
          <a:bodyPr/>
          <a:lstStyle/>
          <a:p>
            <a:endParaRPr lang="en-US"/>
          </a:p>
        </p:txBody>
      </p:sp>
      <p:sp>
        <p:nvSpPr>
          <p:cNvPr id="2" name="Title 1">
            <a:extLst>
              <a:ext uri="{FF2B5EF4-FFF2-40B4-BE49-F238E27FC236}">
                <a16:creationId xmlns:a16="http://schemas.microsoft.com/office/drawing/2014/main" id="{C574C9C8-224D-5F5D-485A-AB9C85AD456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4392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989652-E09B-2B06-120E-E0FD8AFC91D4}"/>
              </a:ext>
            </a:extLst>
          </p:cNvPr>
          <p:cNvSpPr>
            <a:spLocks noGrp="1"/>
          </p:cNvSpPr>
          <p:nvPr>
            <p:ph type="body" idx="107"/>
          </p:nvPr>
        </p:nvSpPr>
        <p:spPr/>
        <p:txBody>
          <a:bodyPr/>
          <a:lstStyle/>
          <a:p>
            <a:endParaRPr lang="en-US"/>
          </a:p>
        </p:txBody>
      </p:sp>
      <p:pic>
        <p:nvPicPr>
          <p:cNvPr id="8" name="Picture Placeholder 7">
            <a:extLst>
              <a:ext uri="{FF2B5EF4-FFF2-40B4-BE49-F238E27FC236}">
                <a16:creationId xmlns:a16="http://schemas.microsoft.com/office/drawing/2014/main" id="{1D32D33E-E338-C00A-AE05-79874926AA45}"/>
              </a:ext>
            </a:extLst>
          </p:cNvPr>
          <p:cNvPicPr>
            <a:picLocks noGrp="1" noChangeAspect="1"/>
          </p:cNvPicPr>
          <p:nvPr>
            <p:ph type="pic" sz="quarter" idx="163"/>
          </p:nvPr>
        </p:nvPicPr>
        <p:blipFill rotWithShape="1">
          <a:blip r:embed="rId2" cstate="email">
            <a:extLst>
              <a:ext uri="{28A0092B-C50C-407E-A947-70E740481C1C}">
                <a14:useLocalDpi xmlns:a14="http://schemas.microsoft.com/office/drawing/2010/main"/>
              </a:ext>
            </a:extLst>
          </a:blip>
          <a:srcRect l="35" r="35"/>
          <a:stretch/>
        </p:blipFill>
        <p:spPr/>
      </p:pic>
      <p:sp>
        <p:nvSpPr>
          <p:cNvPr id="3" name="Text Placeholder 2">
            <a:extLst>
              <a:ext uri="{FF2B5EF4-FFF2-40B4-BE49-F238E27FC236}">
                <a16:creationId xmlns:a16="http://schemas.microsoft.com/office/drawing/2014/main" id="{67A83EA8-F42B-630C-550F-95984CAC4E7C}"/>
              </a:ext>
            </a:extLst>
          </p:cNvPr>
          <p:cNvSpPr>
            <a:spLocks noGrp="1"/>
          </p:cNvSpPr>
          <p:nvPr>
            <p:ph type="body" idx="106"/>
          </p:nvPr>
        </p:nvSpPr>
        <p:spPr/>
        <p:txBody>
          <a:bodyPr/>
          <a:lstStyle/>
          <a:p>
            <a:endParaRPr lang="en-US"/>
          </a:p>
        </p:txBody>
      </p:sp>
      <p:sp>
        <p:nvSpPr>
          <p:cNvPr id="5" name="Text Placeholder 4">
            <a:extLst>
              <a:ext uri="{FF2B5EF4-FFF2-40B4-BE49-F238E27FC236}">
                <a16:creationId xmlns:a16="http://schemas.microsoft.com/office/drawing/2014/main" id="{3111FF34-6285-C456-BE95-A32ABB6E8D9D}"/>
              </a:ext>
            </a:extLst>
          </p:cNvPr>
          <p:cNvSpPr>
            <a:spLocks noGrp="1"/>
          </p:cNvSpPr>
          <p:nvPr>
            <p:ph type="body" idx="164"/>
          </p:nvPr>
        </p:nvSpPr>
        <p:spPr/>
        <p:txBody>
          <a:bodyPr/>
          <a:lstStyle/>
          <a:p>
            <a:endParaRPr lang="en-US"/>
          </a:p>
        </p:txBody>
      </p:sp>
      <p:sp>
        <p:nvSpPr>
          <p:cNvPr id="2" name="Title 1">
            <a:extLst>
              <a:ext uri="{FF2B5EF4-FFF2-40B4-BE49-F238E27FC236}">
                <a16:creationId xmlns:a16="http://schemas.microsoft.com/office/drawing/2014/main" id="{59AE070E-AE54-DB3B-C1D9-32DF75FED38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40141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D07B6BE-2966-7C59-1EFD-E73F2B45BBB2}"/>
              </a:ext>
            </a:extLst>
          </p:cNvPr>
          <p:cNvSpPr>
            <a:spLocks noGrp="1"/>
          </p:cNvSpPr>
          <p:nvPr>
            <p:ph type="body" idx="107"/>
          </p:nvPr>
        </p:nvSpPr>
        <p:spPr/>
        <p:txBody>
          <a:bodyPr/>
          <a:lstStyle/>
          <a:p>
            <a:r>
              <a:rPr lang="en-US"/>
              <a:t>Shaping Tomorrow with AI Today</a:t>
            </a:r>
          </a:p>
        </p:txBody>
      </p:sp>
      <p:pic>
        <p:nvPicPr>
          <p:cNvPr id="11" name="Picture Placeholder 10" descr="A colorful wave of paint&#10;&#10;Description automatically generated with medium confidence">
            <a:extLst>
              <a:ext uri="{FF2B5EF4-FFF2-40B4-BE49-F238E27FC236}">
                <a16:creationId xmlns:a16="http://schemas.microsoft.com/office/drawing/2014/main" id="{5CA5F035-4B56-EC77-D3E9-A15CEED5A300}"/>
              </a:ext>
            </a:extLst>
          </p:cNvPr>
          <p:cNvPicPr>
            <a:picLocks noGrp="1" noChangeAspect="1"/>
          </p:cNvPicPr>
          <p:nvPr>
            <p:ph type="pic" sz="quarter" idx="163"/>
          </p:nvPr>
        </p:nvPicPr>
        <p:blipFill>
          <a:blip r:embed="rId2"/>
          <a:srcRect l="24519" r="24519"/>
          <a:stretch>
            <a:fillRect/>
          </a:stretch>
        </p:blipFill>
        <p:spPr/>
      </p:pic>
      <p:sp>
        <p:nvSpPr>
          <p:cNvPr id="6" name="Text Placeholder 5">
            <a:extLst>
              <a:ext uri="{FF2B5EF4-FFF2-40B4-BE49-F238E27FC236}">
                <a16:creationId xmlns:a16="http://schemas.microsoft.com/office/drawing/2014/main" id="{14B07428-60AD-472E-DCDB-5551D0C919CD}"/>
              </a:ext>
            </a:extLst>
          </p:cNvPr>
          <p:cNvSpPr>
            <a:spLocks noGrp="1"/>
          </p:cNvSpPr>
          <p:nvPr>
            <p:ph type="body" idx="106"/>
          </p:nvPr>
        </p:nvSpPr>
        <p:spPr>
          <a:xfrm>
            <a:off x="406400" y="408054"/>
            <a:ext cx="5572800" cy="153888"/>
          </a:xfrm>
        </p:spPr>
        <p:txBody>
          <a:bodyPr/>
          <a:lstStyle/>
          <a:p>
            <a:r>
              <a:rPr lang="en-US"/>
              <a:t>Xebia</a:t>
            </a:r>
          </a:p>
        </p:txBody>
      </p:sp>
      <p:sp>
        <p:nvSpPr>
          <p:cNvPr id="9" name="Text Placeholder 8">
            <a:extLst>
              <a:ext uri="{FF2B5EF4-FFF2-40B4-BE49-F238E27FC236}">
                <a16:creationId xmlns:a16="http://schemas.microsoft.com/office/drawing/2014/main" id="{72711A37-3BF9-C76A-FE86-CA1C9C2F8B2C}"/>
              </a:ext>
            </a:extLst>
          </p:cNvPr>
          <p:cNvSpPr>
            <a:spLocks noGrp="1"/>
          </p:cNvSpPr>
          <p:nvPr>
            <p:ph type="body" idx="164"/>
          </p:nvPr>
        </p:nvSpPr>
        <p:spPr/>
        <p:txBody>
          <a:bodyPr/>
          <a:lstStyle/>
          <a:p>
            <a:r>
              <a:rPr lang="en-US" dirty="0"/>
              <a:t>Helping you design consistent, high-impact Xebia presentations.</a:t>
            </a:r>
          </a:p>
          <a:p>
            <a:endParaRPr lang="en-US" dirty="0"/>
          </a:p>
          <a:p>
            <a:endParaRPr lang="en-US" dirty="0"/>
          </a:p>
          <a:p>
            <a:endParaRPr lang="en-US" dirty="0"/>
          </a:p>
          <a:p>
            <a:endParaRPr lang="en-US" dirty="0"/>
          </a:p>
        </p:txBody>
      </p:sp>
      <p:sp>
        <p:nvSpPr>
          <p:cNvPr id="5" name="Title 4">
            <a:extLst>
              <a:ext uri="{FF2B5EF4-FFF2-40B4-BE49-F238E27FC236}">
                <a16:creationId xmlns:a16="http://schemas.microsoft.com/office/drawing/2014/main" id="{A2552D60-399D-68D0-D878-46C05E1CA921}"/>
              </a:ext>
            </a:extLst>
          </p:cNvPr>
          <p:cNvSpPr>
            <a:spLocks noGrp="1"/>
          </p:cNvSpPr>
          <p:nvPr>
            <p:ph type="title"/>
          </p:nvPr>
        </p:nvSpPr>
        <p:spPr>
          <a:xfrm>
            <a:off x="427775" y="902396"/>
            <a:ext cx="6551094" cy="1867178"/>
          </a:xfrm>
        </p:spPr>
        <p:txBody>
          <a:bodyPr/>
          <a:lstStyle/>
          <a:p>
            <a:r>
              <a:rPr lang="en-US" dirty="0"/>
              <a:t>Presentation Standards &amp; Guidance</a:t>
            </a:r>
          </a:p>
        </p:txBody>
      </p:sp>
    </p:spTree>
    <p:extLst>
      <p:ext uri="{BB962C8B-B14F-4D97-AF65-F5344CB8AC3E}">
        <p14:creationId xmlns:p14="http://schemas.microsoft.com/office/powerpoint/2010/main" val="532552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E1CE9-AB09-25D7-2EF7-2D9D5BA8BB5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F2BB557-726B-0F9B-93C2-BB783266DCE5}"/>
              </a:ext>
            </a:extLst>
          </p:cNvPr>
          <p:cNvSpPr>
            <a:spLocks noGrp="1"/>
          </p:cNvSpPr>
          <p:nvPr>
            <p:ph type="body" idx="107"/>
          </p:nvPr>
        </p:nvSpPr>
        <p:spPr/>
        <p:txBody>
          <a:bodyPr/>
          <a:lstStyle/>
          <a:p>
            <a:endParaRPr lang="en-US"/>
          </a:p>
        </p:txBody>
      </p:sp>
      <p:pic>
        <p:nvPicPr>
          <p:cNvPr id="8" name="Picture Placeholder 7">
            <a:extLst>
              <a:ext uri="{FF2B5EF4-FFF2-40B4-BE49-F238E27FC236}">
                <a16:creationId xmlns:a16="http://schemas.microsoft.com/office/drawing/2014/main" id="{AF8FB08D-35B3-AF19-4F3E-02B4C3B2DE54}"/>
              </a:ext>
            </a:extLst>
          </p:cNvPr>
          <p:cNvPicPr>
            <a:picLocks noGrp="1" noChangeAspect="1"/>
          </p:cNvPicPr>
          <p:nvPr>
            <p:ph type="pic" sz="quarter" idx="163"/>
          </p:nvPr>
        </p:nvPicPr>
        <p:blipFill rotWithShape="1">
          <a:blip r:embed="rId2" cstate="email">
            <a:extLst>
              <a:ext uri="{28A0092B-C50C-407E-A947-70E740481C1C}">
                <a14:useLocalDpi xmlns:a14="http://schemas.microsoft.com/office/drawing/2010/main"/>
              </a:ext>
            </a:extLst>
          </a:blip>
          <a:srcRect l="35" r="35"/>
          <a:stretch/>
        </p:blipFill>
        <p:spPr/>
      </p:pic>
      <p:sp>
        <p:nvSpPr>
          <p:cNvPr id="3" name="Text Placeholder 2">
            <a:extLst>
              <a:ext uri="{FF2B5EF4-FFF2-40B4-BE49-F238E27FC236}">
                <a16:creationId xmlns:a16="http://schemas.microsoft.com/office/drawing/2014/main" id="{947178DD-AE07-BA1B-EBA4-1D782345D54E}"/>
              </a:ext>
            </a:extLst>
          </p:cNvPr>
          <p:cNvSpPr>
            <a:spLocks noGrp="1"/>
          </p:cNvSpPr>
          <p:nvPr>
            <p:ph type="body" idx="106"/>
          </p:nvPr>
        </p:nvSpPr>
        <p:spPr/>
        <p:txBody>
          <a:bodyPr/>
          <a:lstStyle/>
          <a:p>
            <a:endParaRPr lang="en-US"/>
          </a:p>
        </p:txBody>
      </p:sp>
      <p:sp>
        <p:nvSpPr>
          <p:cNvPr id="5" name="Text Placeholder 4">
            <a:extLst>
              <a:ext uri="{FF2B5EF4-FFF2-40B4-BE49-F238E27FC236}">
                <a16:creationId xmlns:a16="http://schemas.microsoft.com/office/drawing/2014/main" id="{4830B047-059E-0E4E-A50F-796C855209B6}"/>
              </a:ext>
            </a:extLst>
          </p:cNvPr>
          <p:cNvSpPr>
            <a:spLocks noGrp="1"/>
          </p:cNvSpPr>
          <p:nvPr>
            <p:ph type="body" idx="164"/>
          </p:nvPr>
        </p:nvSpPr>
        <p:spPr/>
        <p:txBody>
          <a:bodyPr/>
          <a:lstStyle/>
          <a:p>
            <a:endParaRPr lang="en-US"/>
          </a:p>
        </p:txBody>
      </p:sp>
      <p:sp>
        <p:nvSpPr>
          <p:cNvPr id="2" name="Title 1">
            <a:extLst>
              <a:ext uri="{FF2B5EF4-FFF2-40B4-BE49-F238E27FC236}">
                <a16:creationId xmlns:a16="http://schemas.microsoft.com/office/drawing/2014/main" id="{9BD07BD1-5B17-CBD6-328C-34672B77D6B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47367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up of a light trail&#10;&#10;Description automatically generated">
            <a:extLst>
              <a:ext uri="{FF2B5EF4-FFF2-40B4-BE49-F238E27FC236}">
                <a16:creationId xmlns:a16="http://schemas.microsoft.com/office/drawing/2014/main" id="{027182AE-1D07-EF5A-06D5-2DF1AC2EC2DD}"/>
              </a:ext>
            </a:extLst>
          </p:cNvPr>
          <p:cNvPicPr>
            <a:picLocks noGrp="1" noChangeAspect="1"/>
          </p:cNvPicPr>
          <p:nvPr>
            <p:ph type="pic" sz="quarter" idx="167"/>
          </p:nvPr>
        </p:nvPicPr>
        <p:blipFill>
          <a:blip r:embed="rId2" cstate="email">
            <a:extLst>
              <a:ext uri="{28A0092B-C50C-407E-A947-70E740481C1C}">
                <a14:useLocalDpi xmlns:a14="http://schemas.microsoft.com/office/drawing/2010/main"/>
              </a:ext>
            </a:extLst>
          </a:blip>
          <a:srcRect/>
          <a:stretch/>
        </p:blipFill>
        <p:spPr/>
      </p:pic>
      <p:sp>
        <p:nvSpPr>
          <p:cNvPr id="6" name="Text Placeholder 5">
            <a:extLst>
              <a:ext uri="{FF2B5EF4-FFF2-40B4-BE49-F238E27FC236}">
                <a16:creationId xmlns:a16="http://schemas.microsoft.com/office/drawing/2014/main" id="{B752BBA2-1281-6F66-B0A3-DDE82FCB3BB8}"/>
              </a:ext>
            </a:extLst>
          </p:cNvPr>
          <p:cNvSpPr>
            <a:spLocks noGrp="1"/>
          </p:cNvSpPr>
          <p:nvPr>
            <p:ph type="body" sz="quarter" idx="106"/>
          </p:nvPr>
        </p:nvSpPr>
        <p:spPr/>
        <p:txBody>
          <a:bodyPr/>
          <a:lstStyle/>
          <a:p>
            <a:endParaRPr lang="en-US"/>
          </a:p>
        </p:txBody>
      </p:sp>
      <p:sp>
        <p:nvSpPr>
          <p:cNvPr id="7" name="Text Placeholder 6">
            <a:extLst>
              <a:ext uri="{FF2B5EF4-FFF2-40B4-BE49-F238E27FC236}">
                <a16:creationId xmlns:a16="http://schemas.microsoft.com/office/drawing/2014/main" id="{AF7E0638-9C1B-4DF6-3853-53DE29B57AEC}"/>
              </a:ext>
            </a:extLst>
          </p:cNvPr>
          <p:cNvSpPr>
            <a:spLocks noGrp="1"/>
          </p:cNvSpPr>
          <p:nvPr>
            <p:ph type="body" sz="quarter" idx="107"/>
          </p:nvPr>
        </p:nvSpPr>
        <p:spPr/>
        <p:txBody>
          <a:bodyPr/>
          <a:lstStyle/>
          <a:p>
            <a:endParaRPr lang="en-US"/>
          </a:p>
        </p:txBody>
      </p:sp>
      <p:sp>
        <p:nvSpPr>
          <p:cNvPr id="8" name="Text Placeholder 7">
            <a:extLst>
              <a:ext uri="{FF2B5EF4-FFF2-40B4-BE49-F238E27FC236}">
                <a16:creationId xmlns:a16="http://schemas.microsoft.com/office/drawing/2014/main" id="{888D874E-F74A-FFD5-22AC-FBB40F750B07}"/>
              </a:ext>
            </a:extLst>
          </p:cNvPr>
          <p:cNvSpPr>
            <a:spLocks noGrp="1"/>
          </p:cNvSpPr>
          <p:nvPr>
            <p:ph type="body" idx="166"/>
          </p:nvPr>
        </p:nvSpPr>
        <p:spPr/>
        <p:txBody>
          <a:bodyPr/>
          <a:lstStyle/>
          <a:p>
            <a:endParaRPr lang="en-US"/>
          </a:p>
        </p:txBody>
      </p:sp>
      <p:sp>
        <p:nvSpPr>
          <p:cNvPr id="5" name="Title 4">
            <a:extLst>
              <a:ext uri="{FF2B5EF4-FFF2-40B4-BE49-F238E27FC236}">
                <a16:creationId xmlns:a16="http://schemas.microsoft.com/office/drawing/2014/main" id="{5C426426-5D88-EDC6-630F-65A1723E54D9}"/>
              </a:ext>
            </a:extLst>
          </p:cNvPr>
          <p:cNvSpPr>
            <a:spLocks noGrp="1"/>
          </p:cNvSpPr>
          <p:nvPr>
            <p:ph type="title"/>
          </p:nvPr>
        </p:nvSpPr>
        <p:spPr/>
        <p:txBody>
          <a:bodyPr/>
          <a:lstStyle/>
          <a:p>
            <a:endParaRPr lang="en-US"/>
          </a:p>
        </p:txBody>
      </p:sp>
      <p:sp>
        <p:nvSpPr>
          <p:cNvPr id="9" name="Picture Placeholder 8">
            <a:extLst>
              <a:ext uri="{FF2B5EF4-FFF2-40B4-BE49-F238E27FC236}">
                <a16:creationId xmlns:a16="http://schemas.microsoft.com/office/drawing/2014/main" id="{BE24853F-06E9-B114-0800-60337319DE39}"/>
              </a:ext>
            </a:extLst>
          </p:cNvPr>
          <p:cNvSpPr>
            <a:spLocks noGrp="1"/>
          </p:cNvSpPr>
          <p:nvPr>
            <p:ph type="pic" sz="quarter" idx="168"/>
          </p:nvPr>
        </p:nvSpPr>
        <p:spPr/>
        <p:txBody>
          <a:bodyPr/>
          <a:lstStyle/>
          <a:p>
            <a:endParaRPr lang="en-US"/>
          </a:p>
        </p:txBody>
      </p:sp>
    </p:spTree>
    <p:extLst>
      <p:ext uri="{BB962C8B-B14F-4D97-AF65-F5344CB8AC3E}">
        <p14:creationId xmlns:p14="http://schemas.microsoft.com/office/powerpoint/2010/main" val="243419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0D9F2-2886-9623-7081-D174DD1EC2B0}"/>
            </a:ext>
          </a:extLst>
        </p:cNvPr>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296FA80E-E5DF-B27D-6DBA-4FCB20683ADB}"/>
              </a:ext>
            </a:extLst>
          </p:cNvPr>
          <p:cNvPicPr>
            <a:picLocks noGrp="1" noChangeAspect="1"/>
          </p:cNvPicPr>
          <p:nvPr>
            <p:ph type="pic" sz="quarter" idx="167"/>
          </p:nvPr>
        </p:nvPicPr>
        <p:blipFill>
          <a:blip r:embed="rId2" cstate="email">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a:ext>
            </a:extLst>
          </a:blip>
          <a:srcRect t="46" b="46"/>
          <a:stretch/>
        </p:blipFill>
        <p:spPr/>
      </p:pic>
      <p:sp>
        <p:nvSpPr>
          <p:cNvPr id="3" name="Text Placeholder 2">
            <a:extLst>
              <a:ext uri="{FF2B5EF4-FFF2-40B4-BE49-F238E27FC236}">
                <a16:creationId xmlns:a16="http://schemas.microsoft.com/office/drawing/2014/main" id="{57830338-8F6E-DC24-FB41-E5D67B176E9E}"/>
              </a:ext>
            </a:extLst>
          </p:cNvPr>
          <p:cNvSpPr>
            <a:spLocks noGrp="1"/>
          </p:cNvSpPr>
          <p:nvPr>
            <p:ph type="body" sz="quarter" idx="106"/>
          </p:nvPr>
        </p:nvSpPr>
        <p:spPr/>
        <p:txBody>
          <a:bodyPr/>
          <a:lstStyle/>
          <a:p>
            <a:endParaRPr lang="en-US"/>
          </a:p>
        </p:txBody>
      </p:sp>
      <p:sp>
        <p:nvSpPr>
          <p:cNvPr id="4" name="Text Placeholder 3">
            <a:extLst>
              <a:ext uri="{FF2B5EF4-FFF2-40B4-BE49-F238E27FC236}">
                <a16:creationId xmlns:a16="http://schemas.microsoft.com/office/drawing/2014/main" id="{15F484B7-A8BF-1160-F8AF-977ECEF5089E}"/>
              </a:ext>
            </a:extLst>
          </p:cNvPr>
          <p:cNvSpPr>
            <a:spLocks noGrp="1"/>
          </p:cNvSpPr>
          <p:nvPr>
            <p:ph type="body" sz="quarter" idx="107"/>
          </p:nvPr>
        </p:nvSpPr>
        <p:spPr/>
        <p:txBody>
          <a:bodyPr/>
          <a:lstStyle/>
          <a:p>
            <a:endParaRPr lang="en-US"/>
          </a:p>
        </p:txBody>
      </p:sp>
      <p:sp>
        <p:nvSpPr>
          <p:cNvPr id="5" name="Text Placeholder 4">
            <a:extLst>
              <a:ext uri="{FF2B5EF4-FFF2-40B4-BE49-F238E27FC236}">
                <a16:creationId xmlns:a16="http://schemas.microsoft.com/office/drawing/2014/main" id="{EF0EC37B-9F3E-1CE5-3679-3E90D9195E5C}"/>
              </a:ext>
            </a:extLst>
          </p:cNvPr>
          <p:cNvSpPr>
            <a:spLocks noGrp="1"/>
          </p:cNvSpPr>
          <p:nvPr>
            <p:ph type="body" idx="166"/>
          </p:nvPr>
        </p:nvSpPr>
        <p:spPr/>
        <p:txBody>
          <a:bodyPr/>
          <a:lstStyle/>
          <a:p>
            <a:endParaRPr lang="en-US"/>
          </a:p>
        </p:txBody>
      </p:sp>
      <p:sp>
        <p:nvSpPr>
          <p:cNvPr id="2" name="Title 1">
            <a:extLst>
              <a:ext uri="{FF2B5EF4-FFF2-40B4-BE49-F238E27FC236}">
                <a16:creationId xmlns:a16="http://schemas.microsoft.com/office/drawing/2014/main" id="{B755DE73-986B-0DA3-34CF-1D3A81BA5C31}"/>
              </a:ext>
            </a:extLst>
          </p:cNvPr>
          <p:cNvSpPr>
            <a:spLocks noGrp="1"/>
          </p:cNvSpPr>
          <p:nvPr>
            <p:ph type="title"/>
          </p:nvPr>
        </p:nvSpPr>
        <p:spPr/>
        <p:txBody>
          <a:bodyPr/>
          <a:lstStyle/>
          <a:p>
            <a:endParaRPr lang="en-US"/>
          </a:p>
        </p:txBody>
      </p:sp>
      <p:sp>
        <p:nvSpPr>
          <p:cNvPr id="6" name="Picture Placeholder 5">
            <a:extLst>
              <a:ext uri="{FF2B5EF4-FFF2-40B4-BE49-F238E27FC236}">
                <a16:creationId xmlns:a16="http://schemas.microsoft.com/office/drawing/2014/main" id="{EAD06E36-D6C7-BE17-330C-B9775F4F58CA}"/>
              </a:ext>
            </a:extLst>
          </p:cNvPr>
          <p:cNvSpPr>
            <a:spLocks noGrp="1"/>
          </p:cNvSpPr>
          <p:nvPr>
            <p:ph type="pic" sz="quarter" idx="168"/>
          </p:nvPr>
        </p:nvSpPr>
        <p:spPr/>
        <p:txBody>
          <a:bodyPr/>
          <a:lstStyle/>
          <a:p>
            <a:endParaRPr lang="en-US"/>
          </a:p>
        </p:txBody>
      </p:sp>
    </p:spTree>
    <p:extLst>
      <p:ext uri="{BB962C8B-B14F-4D97-AF65-F5344CB8AC3E}">
        <p14:creationId xmlns:p14="http://schemas.microsoft.com/office/powerpoint/2010/main" val="1513088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83782-831E-46DB-2FFA-3A524BD8B6D5}"/>
            </a:ext>
          </a:extLst>
        </p:cNvPr>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ED27F4A-B188-2F8A-A246-8F920C11CBD9}"/>
              </a:ext>
            </a:extLst>
          </p:cNvPr>
          <p:cNvPicPr>
            <a:picLocks noGrp="1" noChangeAspect="1"/>
          </p:cNvPicPr>
          <p:nvPr>
            <p:ph type="pic" sz="quarter" idx="167"/>
          </p:nvPr>
        </p:nvPicPr>
        <p:blipFill>
          <a:blip r:embed="rId2" cstate="email">
            <a:extLst>
              <a:ext uri="{BEBA8EAE-BF5A-486C-A8C5-ECC9F3942E4B}">
                <a14:imgProps xmlns:a14="http://schemas.microsoft.com/office/drawing/2010/main">
                  <a14:imgLayer r:embed="rId3">
                    <a14:imgEffect>
                      <a14:brightnessContrast bright="-34000"/>
                    </a14:imgEffect>
                  </a14:imgLayer>
                </a14:imgProps>
              </a:ext>
              <a:ext uri="{28A0092B-C50C-407E-A947-70E740481C1C}">
                <a14:useLocalDpi xmlns:a14="http://schemas.microsoft.com/office/drawing/2010/main"/>
              </a:ext>
            </a:extLst>
          </a:blip>
          <a:srcRect t="46" b="46"/>
          <a:stretch/>
        </p:blipFill>
        <p:spPr/>
      </p:pic>
      <p:sp>
        <p:nvSpPr>
          <p:cNvPr id="4" name="Text Placeholder 3">
            <a:extLst>
              <a:ext uri="{FF2B5EF4-FFF2-40B4-BE49-F238E27FC236}">
                <a16:creationId xmlns:a16="http://schemas.microsoft.com/office/drawing/2014/main" id="{7292E33D-F5E5-C36A-2CFA-73A72A12CF0E}"/>
              </a:ext>
            </a:extLst>
          </p:cNvPr>
          <p:cNvSpPr>
            <a:spLocks noGrp="1"/>
          </p:cNvSpPr>
          <p:nvPr>
            <p:ph type="body" sz="quarter" idx="106"/>
          </p:nvPr>
        </p:nvSpPr>
        <p:spPr/>
        <p:txBody>
          <a:bodyPr/>
          <a:lstStyle/>
          <a:p>
            <a:endParaRPr lang="en-US"/>
          </a:p>
        </p:txBody>
      </p:sp>
      <p:sp>
        <p:nvSpPr>
          <p:cNvPr id="5" name="Text Placeholder 4">
            <a:extLst>
              <a:ext uri="{FF2B5EF4-FFF2-40B4-BE49-F238E27FC236}">
                <a16:creationId xmlns:a16="http://schemas.microsoft.com/office/drawing/2014/main" id="{E14A1CA9-C64E-2488-A085-F46BEB039A52}"/>
              </a:ext>
            </a:extLst>
          </p:cNvPr>
          <p:cNvSpPr>
            <a:spLocks noGrp="1"/>
          </p:cNvSpPr>
          <p:nvPr>
            <p:ph type="body" sz="quarter" idx="107"/>
          </p:nvPr>
        </p:nvSpPr>
        <p:spPr/>
        <p:txBody>
          <a:bodyPr/>
          <a:lstStyle/>
          <a:p>
            <a:endParaRPr lang="en-US"/>
          </a:p>
        </p:txBody>
      </p:sp>
      <p:sp>
        <p:nvSpPr>
          <p:cNvPr id="6" name="Text Placeholder 5">
            <a:extLst>
              <a:ext uri="{FF2B5EF4-FFF2-40B4-BE49-F238E27FC236}">
                <a16:creationId xmlns:a16="http://schemas.microsoft.com/office/drawing/2014/main" id="{C39EE587-1F4A-4378-D5EB-4B139E155B6D}"/>
              </a:ext>
            </a:extLst>
          </p:cNvPr>
          <p:cNvSpPr>
            <a:spLocks noGrp="1"/>
          </p:cNvSpPr>
          <p:nvPr>
            <p:ph type="body" idx="166"/>
          </p:nvPr>
        </p:nvSpPr>
        <p:spPr/>
        <p:txBody>
          <a:bodyPr/>
          <a:lstStyle/>
          <a:p>
            <a:endParaRPr lang="en-US"/>
          </a:p>
        </p:txBody>
      </p:sp>
      <p:sp>
        <p:nvSpPr>
          <p:cNvPr id="3" name="Title 2">
            <a:extLst>
              <a:ext uri="{FF2B5EF4-FFF2-40B4-BE49-F238E27FC236}">
                <a16:creationId xmlns:a16="http://schemas.microsoft.com/office/drawing/2014/main" id="{3732ECE5-0FA0-3892-CED0-138578224FB4}"/>
              </a:ext>
            </a:extLst>
          </p:cNvPr>
          <p:cNvSpPr>
            <a:spLocks noGrp="1"/>
          </p:cNvSpPr>
          <p:nvPr>
            <p:ph type="title"/>
          </p:nvPr>
        </p:nvSpPr>
        <p:spPr/>
        <p:txBody>
          <a:bodyPr/>
          <a:lstStyle/>
          <a:p>
            <a:endParaRPr lang="en-US"/>
          </a:p>
        </p:txBody>
      </p:sp>
      <p:sp>
        <p:nvSpPr>
          <p:cNvPr id="7" name="Picture Placeholder 6">
            <a:extLst>
              <a:ext uri="{FF2B5EF4-FFF2-40B4-BE49-F238E27FC236}">
                <a16:creationId xmlns:a16="http://schemas.microsoft.com/office/drawing/2014/main" id="{7A9517D5-D067-22E3-3B8A-E49E575E9CDA}"/>
              </a:ext>
            </a:extLst>
          </p:cNvPr>
          <p:cNvSpPr>
            <a:spLocks noGrp="1"/>
          </p:cNvSpPr>
          <p:nvPr>
            <p:ph type="pic" sz="quarter" idx="168"/>
          </p:nvPr>
        </p:nvSpPr>
        <p:spPr/>
        <p:txBody>
          <a:bodyPr/>
          <a:lstStyle/>
          <a:p>
            <a:endParaRPr lang="en-US"/>
          </a:p>
        </p:txBody>
      </p:sp>
      <p:sp>
        <p:nvSpPr>
          <p:cNvPr id="2" name="TextBox 1">
            <a:extLst>
              <a:ext uri="{FF2B5EF4-FFF2-40B4-BE49-F238E27FC236}">
                <a16:creationId xmlns:a16="http://schemas.microsoft.com/office/drawing/2014/main" id="{6FA33C38-7B50-94D5-4904-4D69DF11AE2D}"/>
              </a:ext>
            </a:extLst>
          </p:cNvPr>
          <p:cNvSpPr txBox="1"/>
          <p:nvPr/>
        </p:nvSpPr>
        <p:spPr>
          <a:xfrm>
            <a:off x="10626165" y="-597647"/>
            <a:ext cx="184731" cy="215444"/>
          </a:xfrm>
          <a:prstGeom prst="rect">
            <a:avLst/>
          </a:prstGeom>
          <a:noFill/>
        </p:spPr>
        <p:txBody>
          <a:bodyPr wrap="none" rtlCol="0">
            <a:spAutoFit/>
          </a:bodyPr>
          <a:lstStyle/>
          <a:p>
            <a:pPr algn="l"/>
            <a:endParaRPr lang="en-US" sz="800" err="1"/>
          </a:p>
        </p:txBody>
      </p:sp>
    </p:spTree>
    <p:extLst>
      <p:ext uri="{BB962C8B-B14F-4D97-AF65-F5344CB8AC3E}">
        <p14:creationId xmlns:p14="http://schemas.microsoft.com/office/powerpoint/2010/main" val="605674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6BD64D2-33E6-BE33-6F46-C3DBB9C3AAB0}"/>
              </a:ext>
            </a:extLst>
          </p:cNvPr>
          <p:cNvPicPr>
            <a:picLocks noGrp="1" noChangeAspect="1"/>
          </p:cNvPicPr>
          <p:nvPr>
            <p:ph type="pic" sz="quarter" idx="167"/>
          </p:nvPr>
        </p:nvPicPr>
        <p:blipFill>
          <a:blip r:embed="rId2" cstate="email">
            <a:extLst>
              <a:ext uri="{28A0092B-C50C-407E-A947-70E740481C1C}">
                <a14:useLocalDpi xmlns:a14="http://schemas.microsoft.com/office/drawing/2010/main"/>
              </a:ext>
            </a:extLst>
          </a:blip>
          <a:srcRect t="46" b="46"/>
          <a:stretch/>
        </p:blipFill>
        <p:spPr/>
      </p:pic>
      <p:sp>
        <p:nvSpPr>
          <p:cNvPr id="3" name="Text Placeholder 2">
            <a:extLst>
              <a:ext uri="{FF2B5EF4-FFF2-40B4-BE49-F238E27FC236}">
                <a16:creationId xmlns:a16="http://schemas.microsoft.com/office/drawing/2014/main" id="{AE1BD60E-87C3-D9DC-78A3-3C41EC3F94EF}"/>
              </a:ext>
            </a:extLst>
          </p:cNvPr>
          <p:cNvSpPr>
            <a:spLocks noGrp="1"/>
          </p:cNvSpPr>
          <p:nvPr>
            <p:ph type="body" sz="quarter" idx="106"/>
          </p:nvPr>
        </p:nvSpPr>
        <p:spPr/>
        <p:txBody>
          <a:bodyPr/>
          <a:lstStyle/>
          <a:p>
            <a:endParaRPr lang="en-US"/>
          </a:p>
        </p:txBody>
      </p:sp>
      <p:sp>
        <p:nvSpPr>
          <p:cNvPr id="4" name="Text Placeholder 3">
            <a:extLst>
              <a:ext uri="{FF2B5EF4-FFF2-40B4-BE49-F238E27FC236}">
                <a16:creationId xmlns:a16="http://schemas.microsoft.com/office/drawing/2014/main" id="{9B24369A-6A70-458E-AB4D-B6F8D4B4F3CB}"/>
              </a:ext>
            </a:extLst>
          </p:cNvPr>
          <p:cNvSpPr>
            <a:spLocks noGrp="1"/>
          </p:cNvSpPr>
          <p:nvPr>
            <p:ph type="body" sz="quarter" idx="107"/>
          </p:nvPr>
        </p:nvSpPr>
        <p:spPr/>
        <p:txBody>
          <a:bodyPr/>
          <a:lstStyle/>
          <a:p>
            <a:endParaRPr lang="en-US"/>
          </a:p>
        </p:txBody>
      </p:sp>
      <p:sp>
        <p:nvSpPr>
          <p:cNvPr id="5" name="Text Placeholder 4">
            <a:extLst>
              <a:ext uri="{FF2B5EF4-FFF2-40B4-BE49-F238E27FC236}">
                <a16:creationId xmlns:a16="http://schemas.microsoft.com/office/drawing/2014/main" id="{58DD0A39-8B7E-8DB3-6646-6F1783F6517D}"/>
              </a:ext>
            </a:extLst>
          </p:cNvPr>
          <p:cNvSpPr>
            <a:spLocks noGrp="1"/>
          </p:cNvSpPr>
          <p:nvPr>
            <p:ph type="body" idx="166"/>
          </p:nvPr>
        </p:nvSpPr>
        <p:spPr/>
        <p:txBody>
          <a:bodyPr/>
          <a:lstStyle/>
          <a:p>
            <a:endParaRPr lang="en-US"/>
          </a:p>
        </p:txBody>
      </p:sp>
      <p:sp>
        <p:nvSpPr>
          <p:cNvPr id="2" name="Title 1">
            <a:extLst>
              <a:ext uri="{FF2B5EF4-FFF2-40B4-BE49-F238E27FC236}">
                <a16:creationId xmlns:a16="http://schemas.microsoft.com/office/drawing/2014/main" id="{0A4A8E49-B3E0-5566-B363-2A5530A1C27F}"/>
              </a:ext>
            </a:extLst>
          </p:cNvPr>
          <p:cNvSpPr>
            <a:spLocks noGrp="1"/>
          </p:cNvSpPr>
          <p:nvPr>
            <p:ph type="title"/>
          </p:nvPr>
        </p:nvSpPr>
        <p:spPr/>
        <p:txBody>
          <a:bodyPr/>
          <a:lstStyle/>
          <a:p>
            <a:endParaRPr lang="en-US"/>
          </a:p>
        </p:txBody>
      </p:sp>
      <p:sp>
        <p:nvSpPr>
          <p:cNvPr id="6" name="Picture Placeholder 5">
            <a:extLst>
              <a:ext uri="{FF2B5EF4-FFF2-40B4-BE49-F238E27FC236}">
                <a16:creationId xmlns:a16="http://schemas.microsoft.com/office/drawing/2014/main" id="{B8326F0B-2418-37D1-87B5-5817F4712C7D}"/>
              </a:ext>
            </a:extLst>
          </p:cNvPr>
          <p:cNvSpPr>
            <a:spLocks noGrp="1"/>
          </p:cNvSpPr>
          <p:nvPr>
            <p:ph type="pic" sz="quarter" idx="168"/>
          </p:nvPr>
        </p:nvSpPr>
        <p:spPr/>
        <p:txBody>
          <a:bodyPr/>
          <a:lstStyle/>
          <a:p>
            <a:endParaRPr lang="en-US"/>
          </a:p>
        </p:txBody>
      </p:sp>
    </p:spTree>
    <p:extLst>
      <p:ext uri="{BB962C8B-B14F-4D97-AF65-F5344CB8AC3E}">
        <p14:creationId xmlns:p14="http://schemas.microsoft.com/office/powerpoint/2010/main" val="1857736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CA095EF-99FB-1F6F-2751-29BE16832986}"/>
              </a:ext>
            </a:extLst>
          </p:cNvPr>
          <p:cNvPicPr>
            <a:picLocks noGrp="1" noChangeAspect="1"/>
          </p:cNvPicPr>
          <p:nvPr>
            <p:ph type="pic" sz="quarter" idx="163"/>
          </p:nvPr>
        </p:nvPicPr>
        <p:blipFill rotWithShape="1">
          <a:blip r:embed="rId2" cstate="email">
            <a:extLst>
              <a:ext uri="{28A0092B-C50C-407E-A947-70E740481C1C}">
                <a14:useLocalDpi xmlns:a14="http://schemas.microsoft.com/office/drawing/2010/main"/>
              </a:ext>
            </a:extLst>
          </a:blip>
          <a:srcRect/>
          <a:stretch/>
        </p:blipFill>
        <p:spPr>
          <a:noFill/>
        </p:spPr>
      </p:pic>
      <p:sp>
        <p:nvSpPr>
          <p:cNvPr id="6" name="Title 5">
            <a:extLst>
              <a:ext uri="{FF2B5EF4-FFF2-40B4-BE49-F238E27FC236}">
                <a16:creationId xmlns:a16="http://schemas.microsoft.com/office/drawing/2014/main" id="{31FE7A90-A532-3EEA-5FC9-57D46119E575}"/>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0199BC15-37A4-F047-C431-AC9B04D05074}"/>
              </a:ext>
            </a:extLst>
          </p:cNvPr>
          <p:cNvSpPr>
            <a:spLocks noGrp="1"/>
          </p:cNvSpPr>
          <p:nvPr>
            <p:ph type="body" sz="quarter" idx="165"/>
          </p:nvPr>
        </p:nvSpPr>
        <p:spPr/>
        <p:txBody>
          <a:bodyPr/>
          <a:lstStyle/>
          <a:p>
            <a:endParaRPr lang="en-US"/>
          </a:p>
        </p:txBody>
      </p:sp>
      <p:sp>
        <p:nvSpPr>
          <p:cNvPr id="7" name="Text Placeholder 6">
            <a:extLst>
              <a:ext uri="{FF2B5EF4-FFF2-40B4-BE49-F238E27FC236}">
                <a16:creationId xmlns:a16="http://schemas.microsoft.com/office/drawing/2014/main" id="{2EE360D9-F72E-6D61-834F-00F6A6605F23}"/>
              </a:ext>
            </a:extLst>
          </p:cNvPr>
          <p:cNvSpPr>
            <a:spLocks noGrp="1"/>
          </p:cNvSpPr>
          <p:nvPr>
            <p:ph type="body" sz="quarter" idx="107"/>
          </p:nvPr>
        </p:nvSpPr>
        <p:spPr/>
        <p:txBody>
          <a:bodyPr/>
          <a:lstStyle/>
          <a:p>
            <a:endParaRPr lang="en-US"/>
          </a:p>
        </p:txBody>
      </p:sp>
      <p:sp>
        <p:nvSpPr>
          <p:cNvPr id="9" name="Text Placeholder 8">
            <a:extLst>
              <a:ext uri="{FF2B5EF4-FFF2-40B4-BE49-F238E27FC236}">
                <a16:creationId xmlns:a16="http://schemas.microsoft.com/office/drawing/2014/main" id="{5417C008-7860-4626-012E-37AECAE336A3}"/>
              </a:ext>
            </a:extLst>
          </p:cNvPr>
          <p:cNvSpPr>
            <a:spLocks noGrp="1"/>
          </p:cNvSpPr>
          <p:nvPr>
            <p:ph type="body" sz="quarter" idx="166"/>
          </p:nvPr>
        </p:nvSpPr>
        <p:spPr/>
        <p:txBody>
          <a:bodyPr/>
          <a:lstStyle/>
          <a:p>
            <a:endParaRPr lang="en-US"/>
          </a:p>
        </p:txBody>
      </p:sp>
    </p:spTree>
    <p:extLst>
      <p:ext uri="{BB962C8B-B14F-4D97-AF65-F5344CB8AC3E}">
        <p14:creationId xmlns:p14="http://schemas.microsoft.com/office/powerpoint/2010/main" val="378162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7955E-D488-CDC3-D8EB-2A7B4618AE2D}"/>
            </a:ext>
          </a:extLst>
        </p:cNvPr>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D7D0B45-7D91-4D2E-78D7-747F89AD1274}"/>
              </a:ext>
            </a:extLst>
          </p:cNvPr>
          <p:cNvPicPr>
            <a:picLocks noGrp="1" noChangeAspect="1"/>
          </p:cNvPicPr>
          <p:nvPr>
            <p:ph type="pic" sz="quarter" idx="163"/>
          </p:nvPr>
        </p:nvPicPr>
        <p:blipFill rotWithShape="1">
          <a:blip r:embed="rId2" cstate="email">
            <a:extLst>
              <a:ext uri="{28A0092B-C50C-407E-A947-70E740481C1C}">
                <a14:useLocalDpi xmlns:a14="http://schemas.microsoft.com/office/drawing/2010/main"/>
              </a:ext>
            </a:extLst>
          </a:blip>
          <a:srcRect/>
          <a:stretch/>
        </p:blipFill>
        <p:spPr>
          <a:noFill/>
        </p:spPr>
      </p:pic>
      <p:sp>
        <p:nvSpPr>
          <p:cNvPr id="7" name="Text Placeholder 6">
            <a:extLst>
              <a:ext uri="{FF2B5EF4-FFF2-40B4-BE49-F238E27FC236}">
                <a16:creationId xmlns:a16="http://schemas.microsoft.com/office/drawing/2014/main" id="{AC518BC1-875C-133E-618E-C52CBE283571}"/>
              </a:ext>
            </a:extLst>
          </p:cNvPr>
          <p:cNvSpPr>
            <a:spLocks noGrp="1"/>
          </p:cNvSpPr>
          <p:nvPr>
            <p:ph type="body" sz="quarter" idx="165"/>
          </p:nvPr>
        </p:nvSpPr>
        <p:spPr/>
        <p:txBody>
          <a:bodyPr/>
          <a:lstStyle/>
          <a:p>
            <a:endParaRPr lang="en-US"/>
          </a:p>
        </p:txBody>
      </p:sp>
      <p:sp>
        <p:nvSpPr>
          <p:cNvPr id="6" name="Text Placeholder 5">
            <a:extLst>
              <a:ext uri="{FF2B5EF4-FFF2-40B4-BE49-F238E27FC236}">
                <a16:creationId xmlns:a16="http://schemas.microsoft.com/office/drawing/2014/main" id="{6B13F1FE-E585-6EF9-E455-A408819026A9}"/>
              </a:ext>
            </a:extLst>
          </p:cNvPr>
          <p:cNvSpPr>
            <a:spLocks noGrp="1"/>
          </p:cNvSpPr>
          <p:nvPr>
            <p:ph type="body" sz="quarter" idx="107"/>
          </p:nvPr>
        </p:nvSpPr>
        <p:spPr/>
        <p:txBody>
          <a:bodyPr/>
          <a:lstStyle/>
          <a:p>
            <a:endParaRPr lang="en-US"/>
          </a:p>
        </p:txBody>
      </p:sp>
      <p:sp>
        <p:nvSpPr>
          <p:cNvPr id="5" name="Title 4">
            <a:extLst>
              <a:ext uri="{FF2B5EF4-FFF2-40B4-BE49-F238E27FC236}">
                <a16:creationId xmlns:a16="http://schemas.microsoft.com/office/drawing/2014/main" id="{8EFD8776-B523-49BB-AC36-377FB41F7C96}"/>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5836A5DC-3962-A163-B2EE-34F38D22CBE0}"/>
              </a:ext>
            </a:extLst>
          </p:cNvPr>
          <p:cNvSpPr>
            <a:spLocks noGrp="1"/>
          </p:cNvSpPr>
          <p:nvPr>
            <p:ph type="body" sz="quarter" idx="166"/>
          </p:nvPr>
        </p:nvSpPr>
        <p:spPr/>
        <p:txBody>
          <a:bodyPr/>
          <a:lstStyle/>
          <a:p>
            <a:endParaRPr lang="en-US"/>
          </a:p>
        </p:txBody>
      </p:sp>
    </p:spTree>
    <p:extLst>
      <p:ext uri="{BB962C8B-B14F-4D97-AF65-F5344CB8AC3E}">
        <p14:creationId xmlns:p14="http://schemas.microsoft.com/office/powerpoint/2010/main" val="1051392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E8841-07DB-F36C-9D5A-A1D54FE50B75}"/>
            </a:ext>
          </a:extLst>
        </p:cNvPr>
        <p:cNvGrpSpPr/>
        <p:nvPr/>
      </p:nvGrpSpPr>
      <p:grpSpPr>
        <a:xfrm>
          <a:off x="0" y="0"/>
          <a:ext cx="0" cy="0"/>
          <a:chOff x="0" y="0"/>
          <a:chExt cx="0" cy="0"/>
        </a:xfrm>
      </p:grpSpPr>
      <p:pic>
        <p:nvPicPr>
          <p:cNvPr id="5" name="Picture Placeholder 4" descr="A purple and blue curved object&#10;&#10;Description automatically generated with medium confidence">
            <a:extLst>
              <a:ext uri="{FF2B5EF4-FFF2-40B4-BE49-F238E27FC236}">
                <a16:creationId xmlns:a16="http://schemas.microsoft.com/office/drawing/2014/main" id="{40DAF0DD-2C65-3734-FDD9-4EABEA348CEE}"/>
              </a:ext>
            </a:extLst>
          </p:cNvPr>
          <p:cNvPicPr>
            <a:picLocks noGrp="1" noChangeAspect="1"/>
          </p:cNvPicPr>
          <p:nvPr>
            <p:ph type="pic" sz="quarter" idx="163"/>
          </p:nvPr>
        </p:nvPicPr>
        <p:blipFill rotWithShape="1">
          <a:blip r:embed="rId2"/>
          <a:srcRect t="25000" b="25000"/>
          <a:stretch/>
        </p:blipFill>
        <p:spPr/>
      </p:pic>
      <p:sp>
        <p:nvSpPr>
          <p:cNvPr id="13" name="Text Placeholder 12">
            <a:extLst>
              <a:ext uri="{FF2B5EF4-FFF2-40B4-BE49-F238E27FC236}">
                <a16:creationId xmlns:a16="http://schemas.microsoft.com/office/drawing/2014/main" id="{9E4DEC51-0C0B-D305-C908-F92851FD3BB7}"/>
              </a:ext>
            </a:extLst>
          </p:cNvPr>
          <p:cNvSpPr>
            <a:spLocks noGrp="1"/>
          </p:cNvSpPr>
          <p:nvPr>
            <p:ph type="body" sz="quarter" idx="165"/>
          </p:nvPr>
        </p:nvSpPr>
        <p:spPr/>
        <p:txBody>
          <a:bodyPr/>
          <a:lstStyle/>
          <a:p>
            <a:endParaRPr lang="en-US"/>
          </a:p>
        </p:txBody>
      </p:sp>
      <p:sp>
        <p:nvSpPr>
          <p:cNvPr id="12" name="Text Placeholder 11">
            <a:extLst>
              <a:ext uri="{FF2B5EF4-FFF2-40B4-BE49-F238E27FC236}">
                <a16:creationId xmlns:a16="http://schemas.microsoft.com/office/drawing/2014/main" id="{3C05B8DD-3B52-9C14-CB8C-F34E7B1E5961}"/>
              </a:ext>
            </a:extLst>
          </p:cNvPr>
          <p:cNvSpPr>
            <a:spLocks noGrp="1"/>
          </p:cNvSpPr>
          <p:nvPr>
            <p:ph type="body" sz="quarter" idx="107"/>
          </p:nvPr>
        </p:nvSpPr>
        <p:spPr/>
        <p:txBody>
          <a:bodyPr/>
          <a:lstStyle/>
          <a:p>
            <a:endParaRPr lang="en-US"/>
          </a:p>
        </p:txBody>
      </p:sp>
      <p:sp>
        <p:nvSpPr>
          <p:cNvPr id="11" name="Title 10">
            <a:extLst>
              <a:ext uri="{FF2B5EF4-FFF2-40B4-BE49-F238E27FC236}">
                <a16:creationId xmlns:a16="http://schemas.microsoft.com/office/drawing/2014/main" id="{87C66E56-D733-9BE2-8B39-B0625F7F8CB7}"/>
              </a:ext>
            </a:extLst>
          </p:cNvPr>
          <p:cNvSpPr>
            <a:spLocks noGrp="1"/>
          </p:cNvSpPr>
          <p:nvPr>
            <p:ph type="title"/>
          </p:nvPr>
        </p:nvSpPr>
        <p:spPr/>
        <p:txBody>
          <a:bodyPr/>
          <a:lstStyle/>
          <a:p>
            <a:endParaRPr lang="en-US"/>
          </a:p>
        </p:txBody>
      </p:sp>
      <p:sp>
        <p:nvSpPr>
          <p:cNvPr id="14" name="Text Placeholder 13">
            <a:extLst>
              <a:ext uri="{FF2B5EF4-FFF2-40B4-BE49-F238E27FC236}">
                <a16:creationId xmlns:a16="http://schemas.microsoft.com/office/drawing/2014/main" id="{DF5412C7-666F-10B8-5B45-E39BC72574AE}"/>
              </a:ext>
            </a:extLst>
          </p:cNvPr>
          <p:cNvSpPr>
            <a:spLocks noGrp="1"/>
          </p:cNvSpPr>
          <p:nvPr>
            <p:ph type="body" sz="quarter" idx="166"/>
          </p:nvPr>
        </p:nvSpPr>
        <p:spPr/>
        <p:txBody>
          <a:bodyPr/>
          <a:lstStyle/>
          <a:p>
            <a:endParaRPr lang="en-US"/>
          </a:p>
        </p:txBody>
      </p:sp>
    </p:spTree>
    <p:extLst>
      <p:ext uri="{BB962C8B-B14F-4D97-AF65-F5344CB8AC3E}">
        <p14:creationId xmlns:p14="http://schemas.microsoft.com/office/powerpoint/2010/main" val="3006292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45AF5-3DEB-86E9-E925-330D0B2384F6}"/>
            </a:ext>
          </a:extLst>
        </p:cNvPr>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3BAB7357-821D-8F03-0D6B-3E8E4013557B}"/>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a:stretch/>
        </p:blipFill>
        <p:spPr>
          <a:noFill/>
        </p:spPr>
      </p:pic>
      <p:sp>
        <p:nvSpPr>
          <p:cNvPr id="2" name="Title 1">
            <a:extLst>
              <a:ext uri="{FF2B5EF4-FFF2-40B4-BE49-F238E27FC236}">
                <a16:creationId xmlns:a16="http://schemas.microsoft.com/office/drawing/2014/main" id="{6449F292-F6A3-7D05-C953-98D1DE231AE5}"/>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1D8C5DB0-1E38-5844-4136-0E314B2454AD}"/>
              </a:ext>
            </a:extLst>
          </p:cNvPr>
          <p:cNvSpPr>
            <a:spLocks noGrp="1"/>
          </p:cNvSpPr>
          <p:nvPr>
            <p:ph type="body" sz="quarter" idx="165"/>
          </p:nvPr>
        </p:nvSpPr>
        <p:spPr/>
        <p:txBody>
          <a:bodyPr/>
          <a:lstStyle/>
          <a:p>
            <a:endParaRPr lang="en-US"/>
          </a:p>
        </p:txBody>
      </p:sp>
      <p:sp>
        <p:nvSpPr>
          <p:cNvPr id="3" name="Text Placeholder 2">
            <a:extLst>
              <a:ext uri="{FF2B5EF4-FFF2-40B4-BE49-F238E27FC236}">
                <a16:creationId xmlns:a16="http://schemas.microsoft.com/office/drawing/2014/main" id="{52DC654E-8A13-2044-8160-5A3B84B4C86B}"/>
              </a:ext>
            </a:extLst>
          </p:cNvPr>
          <p:cNvSpPr>
            <a:spLocks noGrp="1"/>
          </p:cNvSpPr>
          <p:nvPr>
            <p:ph type="body" sz="quarter" idx="107"/>
          </p:nvPr>
        </p:nvSpPr>
        <p:spPr/>
        <p:txBody>
          <a:bodyPr/>
          <a:lstStyle/>
          <a:p>
            <a:endParaRPr lang="en-US"/>
          </a:p>
        </p:txBody>
      </p:sp>
      <p:sp>
        <p:nvSpPr>
          <p:cNvPr id="5" name="Text Placeholder 4">
            <a:extLst>
              <a:ext uri="{FF2B5EF4-FFF2-40B4-BE49-F238E27FC236}">
                <a16:creationId xmlns:a16="http://schemas.microsoft.com/office/drawing/2014/main" id="{EB5C27F7-CDEC-15BF-D260-829A17E86787}"/>
              </a:ext>
            </a:extLst>
          </p:cNvPr>
          <p:cNvSpPr>
            <a:spLocks noGrp="1"/>
          </p:cNvSpPr>
          <p:nvPr>
            <p:ph type="body" sz="quarter" idx="166"/>
          </p:nvPr>
        </p:nvSpPr>
        <p:spPr/>
        <p:txBody>
          <a:bodyPr/>
          <a:lstStyle/>
          <a:p>
            <a:endParaRPr lang="en-US"/>
          </a:p>
        </p:txBody>
      </p:sp>
    </p:spTree>
    <p:extLst>
      <p:ext uri="{BB962C8B-B14F-4D97-AF65-F5344CB8AC3E}">
        <p14:creationId xmlns:p14="http://schemas.microsoft.com/office/powerpoint/2010/main" val="1455095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8CB0F-842E-DC54-C680-2461C67B69F7}"/>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F710FE95-1574-E821-CA84-12BEA90DC43D}"/>
              </a:ext>
            </a:extLst>
          </p:cNvPr>
          <p:cNvSpPr>
            <a:spLocks noGrp="1"/>
          </p:cNvSpPr>
          <p:nvPr>
            <p:ph type="body" sz="quarter" idx="112"/>
          </p:nvPr>
        </p:nvSpPr>
        <p:spPr/>
        <p:txBody>
          <a:bodyPr/>
          <a:lstStyle/>
          <a:p>
            <a:endParaRPr lang="en-US"/>
          </a:p>
        </p:txBody>
      </p:sp>
      <p:pic>
        <p:nvPicPr>
          <p:cNvPr id="13" name="Picture Placeholder 12">
            <a:extLst>
              <a:ext uri="{FF2B5EF4-FFF2-40B4-BE49-F238E27FC236}">
                <a16:creationId xmlns:a16="http://schemas.microsoft.com/office/drawing/2014/main" id="{ED329BBF-B878-51B0-AB4A-436D1CA28F57}"/>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l="220" r="220"/>
          <a:stretch/>
        </p:blipFill>
        <p:spPr>
          <a:noFill/>
        </p:spPr>
      </p:pic>
      <p:sp>
        <p:nvSpPr>
          <p:cNvPr id="9" name="Text Placeholder 8">
            <a:extLst>
              <a:ext uri="{FF2B5EF4-FFF2-40B4-BE49-F238E27FC236}">
                <a16:creationId xmlns:a16="http://schemas.microsoft.com/office/drawing/2014/main" id="{1C6E82FB-A703-AC25-E497-31E161AE90B8}"/>
              </a:ext>
            </a:extLst>
          </p:cNvPr>
          <p:cNvSpPr>
            <a:spLocks noGrp="1"/>
          </p:cNvSpPr>
          <p:nvPr>
            <p:ph type="body" idx="106"/>
          </p:nvPr>
        </p:nvSpPr>
        <p:spPr/>
        <p:txBody>
          <a:bodyPr/>
          <a:lstStyle/>
          <a:p>
            <a:endParaRPr lang="en-US"/>
          </a:p>
        </p:txBody>
      </p:sp>
      <p:sp>
        <p:nvSpPr>
          <p:cNvPr id="8" name="Text Placeholder 7">
            <a:extLst>
              <a:ext uri="{FF2B5EF4-FFF2-40B4-BE49-F238E27FC236}">
                <a16:creationId xmlns:a16="http://schemas.microsoft.com/office/drawing/2014/main" id="{2B3DDFF1-4EA9-0A3E-FA77-D30CFE0269DE}"/>
              </a:ext>
            </a:extLst>
          </p:cNvPr>
          <p:cNvSpPr>
            <a:spLocks noGrp="1"/>
          </p:cNvSpPr>
          <p:nvPr>
            <p:ph type="body" idx="103"/>
          </p:nvPr>
        </p:nvSpPr>
        <p:spPr/>
        <p:txBody>
          <a:bodyPr/>
          <a:lstStyle/>
          <a:p>
            <a:endParaRPr lang="en-US"/>
          </a:p>
        </p:txBody>
      </p:sp>
      <p:sp>
        <p:nvSpPr>
          <p:cNvPr id="11" name="Text Placeholder 10">
            <a:extLst>
              <a:ext uri="{FF2B5EF4-FFF2-40B4-BE49-F238E27FC236}">
                <a16:creationId xmlns:a16="http://schemas.microsoft.com/office/drawing/2014/main" id="{1DEA7BB0-4B75-B77A-43C1-39B01DFD895E}"/>
              </a:ext>
            </a:extLst>
          </p:cNvPr>
          <p:cNvSpPr>
            <a:spLocks noGrp="1"/>
          </p:cNvSpPr>
          <p:nvPr>
            <p:ph type="body" idx="164"/>
          </p:nvPr>
        </p:nvSpPr>
        <p:spPr/>
        <p:txBody>
          <a:bodyPr/>
          <a:lstStyle/>
          <a:p>
            <a:endParaRPr lang="en-US"/>
          </a:p>
        </p:txBody>
      </p:sp>
      <p:sp>
        <p:nvSpPr>
          <p:cNvPr id="7" name="Slide Number Placeholder 6">
            <a:extLst>
              <a:ext uri="{FF2B5EF4-FFF2-40B4-BE49-F238E27FC236}">
                <a16:creationId xmlns:a16="http://schemas.microsoft.com/office/drawing/2014/main" id="{893DB7F9-BECF-5EF3-1BC4-0AB12B57FFC8}"/>
              </a:ext>
            </a:extLst>
          </p:cNvPr>
          <p:cNvSpPr>
            <a:spLocks noGrp="1"/>
          </p:cNvSpPr>
          <p:nvPr>
            <p:ph type="sldNum" sz="quarter" idx="12"/>
          </p:nvPr>
        </p:nvSpPr>
        <p:spPr/>
        <p:txBody>
          <a:bodyPr/>
          <a:lstStyle/>
          <a:p>
            <a:fld id="{C1F56866-D47B-47B9-9D95-BB9706FB23C1}" type="slidenum">
              <a:rPr lang="en-US" smtClean="0"/>
              <a:pPr/>
              <a:t>29</a:t>
            </a:fld>
            <a:endParaRPr lang="en-US"/>
          </a:p>
        </p:txBody>
      </p:sp>
      <p:sp>
        <p:nvSpPr>
          <p:cNvPr id="6" name="Footer Placeholder 5">
            <a:extLst>
              <a:ext uri="{FF2B5EF4-FFF2-40B4-BE49-F238E27FC236}">
                <a16:creationId xmlns:a16="http://schemas.microsoft.com/office/drawing/2014/main" id="{81888DF5-4E7C-14CE-8E5F-CCE5F8B79DA1}"/>
              </a:ext>
            </a:extLst>
          </p:cNvPr>
          <p:cNvSpPr>
            <a:spLocks noGrp="1"/>
          </p:cNvSpPr>
          <p:nvPr>
            <p:ph type="ftr" sz="quarter" idx="3"/>
          </p:nvPr>
        </p:nvSpPr>
        <p:spPr/>
        <p:txBody>
          <a:bodyPr/>
          <a:lstStyle/>
          <a:p>
            <a:r>
              <a:rPr lang="en-US"/>
              <a:t>Copyright © 2025 Xebia. All rights reserved</a:t>
            </a:r>
          </a:p>
        </p:txBody>
      </p:sp>
    </p:spTree>
    <p:extLst>
      <p:ext uri="{BB962C8B-B14F-4D97-AF65-F5344CB8AC3E}">
        <p14:creationId xmlns:p14="http://schemas.microsoft.com/office/powerpoint/2010/main" val="224819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5F7C4-BD4B-3373-648E-046785A50ED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C07BE6B-4656-C981-A84A-A89728E55FCF}"/>
              </a:ext>
            </a:extLst>
          </p:cNvPr>
          <p:cNvSpPr>
            <a:spLocks noGrp="1"/>
          </p:cNvSpPr>
          <p:nvPr>
            <p:ph type="body" idx="106"/>
          </p:nvPr>
        </p:nvSpPr>
        <p:spPr/>
        <p:txBody>
          <a:bodyPr/>
          <a:lstStyle/>
          <a:p>
            <a:r>
              <a:rPr lang="en-US"/>
              <a:t>Presentation Standards &amp; Guidance</a:t>
            </a:r>
          </a:p>
        </p:txBody>
      </p:sp>
      <p:sp>
        <p:nvSpPr>
          <p:cNvPr id="6" name="Text Placeholder 5">
            <a:extLst>
              <a:ext uri="{FF2B5EF4-FFF2-40B4-BE49-F238E27FC236}">
                <a16:creationId xmlns:a16="http://schemas.microsoft.com/office/drawing/2014/main" id="{9AA6B05E-C72B-0720-68BB-16B3604C81EF}"/>
              </a:ext>
            </a:extLst>
          </p:cNvPr>
          <p:cNvSpPr>
            <a:spLocks noGrp="1"/>
          </p:cNvSpPr>
          <p:nvPr>
            <p:ph type="body" sz="quarter" idx="136"/>
          </p:nvPr>
        </p:nvSpPr>
        <p:spPr/>
        <p:txBody>
          <a:bodyPr/>
          <a:lstStyle/>
          <a:p>
            <a:r>
              <a:rPr lang="en-US"/>
              <a:t>What´s included</a:t>
            </a:r>
          </a:p>
        </p:txBody>
      </p:sp>
      <p:sp>
        <p:nvSpPr>
          <p:cNvPr id="4" name="Text Placeholder 3">
            <a:extLst>
              <a:ext uri="{FF2B5EF4-FFF2-40B4-BE49-F238E27FC236}">
                <a16:creationId xmlns:a16="http://schemas.microsoft.com/office/drawing/2014/main" id="{450AB985-A307-3B1F-1703-202ECEC7AA99}"/>
              </a:ext>
            </a:extLst>
          </p:cNvPr>
          <p:cNvSpPr>
            <a:spLocks noGrp="1"/>
          </p:cNvSpPr>
          <p:nvPr>
            <p:ph type="body" sz="quarter" idx="141"/>
          </p:nvPr>
        </p:nvSpPr>
        <p:spPr/>
        <p:txBody>
          <a:bodyPr>
            <a:spAutoFit/>
          </a:bodyPr>
          <a:lstStyle/>
          <a:p>
            <a:pPr marL="0" indent="0"/>
            <a:r>
              <a:rPr lang="en-US"/>
              <a:t>01</a:t>
            </a:r>
          </a:p>
          <a:p>
            <a:pPr marL="0" indent="0"/>
            <a:r>
              <a:rPr lang="en-US"/>
              <a:t>02</a:t>
            </a:r>
          </a:p>
          <a:p>
            <a:pPr marL="0" indent="0"/>
            <a:r>
              <a:rPr lang="en-US"/>
              <a:t>03</a:t>
            </a:r>
          </a:p>
          <a:p>
            <a:pPr marL="0" indent="0"/>
            <a:r>
              <a:rPr lang="en-US"/>
              <a:t>04</a:t>
            </a:r>
          </a:p>
          <a:p>
            <a:pPr marL="0" indent="0"/>
            <a:r>
              <a:rPr lang="en-US"/>
              <a:t>05</a:t>
            </a:r>
          </a:p>
          <a:p>
            <a:pPr marL="0" indent="0"/>
            <a:r>
              <a:rPr lang="en-US"/>
              <a:t>06</a:t>
            </a:r>
          </a:p>
          <a:p>
            <a:pPr marL="0" indent="0"/>
            <a:r>
              <a:rPr lang="en-US"/>
              <a:t>07</a:t>
            </a:r>
          </a:p>
        </p:txBody>
      </p:sp>
      <p:sp>
        <p:nvSpPr>
          <p:cNvPr id="8" name="Text Placeholder 7">
            <a:extLst>
              <a:ext uri="{FF2B5EF4-FFF2-40B4-BE49-F238E27FC236}">
                <a16:creationId xmlns:a16="http://schemas.microsoft.com/office/drawing/2014/main" id="{0B85CA8E-3A2A-383C-D4CF-C22289DD2A77}"/>
              </a:ext>
            </a:extLst>
          </p:cNvPr>
          <p:cNvSpPr>
            <a:spLocks noGrp="1"/>
          </p:cNvSpPr>
          <p:nvPr>
            <p:ph type="body" sz="quarter" idx="142"/>
          </p:nvPr>
        </p:nvSpPr>
        <p:spPr>
          <a:xfrm>
            <a:off x="3315414" y="1794470"/>
            <a:ext cx="8469129" cy="3533275"/>
          </a:xfrm>
        </p:spPr>
        <p:txBody>
          <a:bodyPr>
            <a:spAutoFit/>
          </a:bodyPr>
          <a:lstStyle/>
          <a:p>
            <a:pPr marL="0" indent="0"/>
            <a:r>
              <a:rPr lang="en-US">
                <a:ea typeface="Suisse Int'l Regular"/>
                <a:cs typeface="Suisse Int'l"/>
              </a:rPr>
              <a:t>Colors</a:t>
            </a:r>
            <a:endParaRPr lang="en-US"/>
          </a:p>
          <a:p>
            <a:pPr marL="0" indent="0"/>
            <a:r>
              <a:rPr lang="en-US">
                <a:ea typeface="Suisse Int'l Regular"/>
                <a:cs typeface="Suisse Int'l"/>
              </a:rPr>
              <a:t>Typography</a:t>
            </a:r>
          </a:p>
          <a:p>
            <a:pPr marL="0" indent="0"/>
            <a:r>
              <a:rPr lang="en-US">
                <a:ea typeface="Suisse Int'l Regular"/>
                <a:cs typeface="Suisse Int'l"/>
              </a:rPr>
              <a:t>Shapes </a:t>
            </a:r>
          </a:p>
          <a:p>
            <a:pPr marL="0" indent="0"/>
            <a:r>
              <a:rPr lang="en-US">
                <a:ea typeface="Suisse Int'l Regular"/>
                <a:cs typeface="Suisse Int'l"/>
              </a:rPr>
              <a:t>Iconography</a:t>
            </a:r>
          </a:p>
          <a:p>
            <a:pPr marL="0" indent="0"/>
            <a:r>
              <a:rPr lang="en-US">
                <a:ea typeface="Suisse Int'l Regular"/>
                <a:cs typeface="Suisse Int'l"/>
              </a:rPr>
              <a:t>Imagery</a:t>
            </a:r>
          </a:p>
          <a:p>
            <a:pPr marL="0" indent="0"/>
            <a:r>
              <a:rPr lang="en-US">
                <a:ea typeface="Suisse Int'l Regular"/>
                <a:cs typeface="Suisse Int'l"/>
              </a:rPr>
              <a:t>Chart, Tables &amp; Cards</a:t>
            </a:r>
          </a:p>
          <a:p>
            <a:pPr marL="0" indent="0"/>
            <a:r>
              <a:rPr lang="en-US">
                <a:ea typeface="Suisse Int'l Regular"/>
                <a:cs typeface="Suisse Int'l"/>
              </a:rPr>
              <a:t>Ready to Use Examples</a:t>
            </a:r>
          </a:p>
        </p:txBody>
      </p:sp>
      <p:sp>
        <p:nvSpPr>
          <p:cNvPr id="10" name="Slide Number Placeholder 9">
            <a:extLst>
              <a:ext uri="{FF2B5EF4-FFF2-40B4-BE49-F238E27FC236}">
                <a16:creationId xmlns:a16="http://schemas.microsoft.com/office/drawing/2014/main" id="{A861ECD4-1880-9DF4-0B59-7046CC256DAC}"/>
              </a:ext>
            </a:extLst>
          </p:cNvPr>
          <p:cNvSpPr>
            <a:spLocks noGrp="1"/>
          </p:cNvSpPr>
          <p:nvPr>
            <p:ph type="sldNum" sz="quarter" idx="12"/>
          </p:nvPr>
        </p:nvSpPr>
        <p:spPr/>
        <p:txBody>
          <a:bodyPr/>
          <a:lstStyle/>
          <a:p>
            <a:fld id="{C1F56866-D47B-47B9-9D95-BB9706FB23C1}" type="slidenum">
              <a:rPr lang="en-US" smtClean="0"/>
              <a:pPr/>
              <a:t>3</a:t>
            </a:fld>
            <a:endParaRPr lang="en-US"/>
          </a:p>
        </p:txBody>
      </p:sp>
      <p:sp>
        <p:nvSpPr>
          <p:cNvPr id="7" name="Footer Placeholder 6">
            <a:extLst>
              <a:ext uri="{FF2B5EF4-FFF2-40B4-BE49-F238E27FC236}">
                <a16:creationId xmlns:a16="http://schemas.microsoft.com/office/drawing/2014/main" id="{55B7C100-9499-26D4-88EE-B03FF0C3746D}"/>
              </a:ext>
            </a:extLst>
          </p:cNvPr>
          <p:cNvSpPr>
            <a:spLocks noGrp="1"/>
          </p:cNvSpPr>
          <p:nvPr>
            <p:ph type="ftr" sz="quarter" idx="3"/>
          </p:nvPr>
        </p:nvSpPr>
        <p:spPr/>
        <p:txBody>
          <a:bodyPr/>
          <a:lstStyle/>
          <a:p>
            <a:r>
              <a:rPr lang="en-US"/>
              <a:t>Copyright © 2025 Xebia. All rights reserved</a:t>
            </a:r>
          </a:p>
        </p:txBody>
      </p:sp>
      <p:sp>
        <p:nvSpPr>
          <p:cNvPr id="9" name="TextBox 8">
            <a:extLst>
              <a:ext uri="{FF2B5EF4-FFF2-40B4-BE49-F238E27FC236}">
                <a16:creationId xmlns:a16="http://schemas.microsoft.com/office/drawing/2014/main" id="{AADC5BB1-AA85-ED2D-D3FE-89EC730F538F}"/>
              </a:ext>
            </a:extLst>
          </p:cNvPr>
          <p:cNvSpPr txBox="1"/>
          <p:nvPr/>
        </p:nvSpPr>
        <p:spPr>
          <a:xfrm>
            <a:off x="2485292" y="-222738"/>
            <a:ext cx="184731" cy="215444"/>
          </a:xfrm>
          <a:prstGeom prst="rect">
            <a:avLst/>
          </a:prstGeom>
          <a:noFill/>
        </p:spPr>
        <p:txBody>
          <a:bodyPr wrap="none" rtlCol="0">
            <a:spAutoFit/>
          </a:bodyPr>
          <a:lstStyle/>
          <a:p>
            <a:pPr algn="l"/>
            <a:endParaRPr lang="en-US" sz="800" err="1"/>
          </a:p>
        </p:txBody>
      </p:sp>
    </p:spTree>
    <p:extLst>
      <p:ext uri="{BB962C8B-B14F-4D97-AF65-F5344CB8AC3E}">
        <p14:creationId xmlns:p14="http://schemas.microsoft.com/office/powerpoint/2010/main" val="768314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C86B-2EE6-E72E-9B79-485D26E070CD}"/>
            </a:ext>
          </a:extLst>
        </p:cNvPr>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C7A5666-40A4-5674-191F-78179543F873}"/>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l="220" r="220"/>
          <a:stretch/>
        </p:blipFill>
        <p:spPr>
          <a:noFill/>
        </p:spPr>
      </p:pic>
      <p:sp>
        <p:nvSpPr>
          <p:cNvPr id="11" name="Slide Number Placeholder 10">
            <a:extLst>
              <a:ext uri="{FF2B5EF4-FFF2-40B4-BE49-F238E27FC236}">
                <a16:creationId xmlns:a16="http://schemas.microsoft.com/office/drawing/2014/main" id="{7BF154CC-D8B5-7E1B-2998-037D734DC39E}"/>
              </a:ext>
            </a:extLst>
          </p:cNvPr>
          <p:cNvSpPr>
            <a:spLocks noGrp="1"/>
          </p:cNvSpPr>
          <p:nvPr>
            <p:ph type="sldNum" sz="quarter" idx="12"/>
          </p:nvPr>
        </p:nvSpPr>
        <p:spPr/>
        <p:txBody>
          <a:bodyPr/>
          <a:lstStyle/>
          <a:p>
            <a:fld id="{C1F56866-D47B-47B9-9D95-BB9706FB23C1}" type="slidenum">
              <a:rPr lang="en-US" smtClean="0"/>
              <a:pPr/>
              <a:t>30</a:t>
            </a:fld>
            <a:endParaRPr lang="en-US"/>
          </a:p>
        </p:txBody>
      </p:sp>
      <p:sp>
        <p:nvSpPr>
          <p:cNvPr id="10" name="Footer Placeholder 9">
            <a:extLst>
              <a:ext uri="{FF2B5EF4-FFF2-40B4-BE49-F238E27FC236}">
                <a16:creationId xmlns:a16="http://schemas.microsoft.com/office/drawing/2014/main" id="{86E31022-1A35-9F8C-30D0-868F03C56E29}"/>
              </a:ext>
            </a:extLst>
          </p:cNvPr>
          <p:cNvSpPr>
            <a:spLocks noGrp="1"/>
          </p:cNvSpPr>
          <p:nvPr>
            <p:ph type="ftr" sz="quarter" idx="3"/>
          </p:nvPr>
        </p:nvSpPr>
        <p:spPr/>
        <p:txBody>
          <a:bodyPr/>
          <a:lstStyle/>
          <a:p>
            <a:r>
              <a:rPr lang="en-US"/>
              <a:t>Copyright © 2025 Xebia. All rights reserved</a:t>
            </a:r>
          </a:p>
        </p:txBody>
      </p:sp>
      <p:sp>
        <p:nvSpPr>
          <p:cNvPr id="4" name="Text Placeholder 3">
            <a:extLst>
              <a:ext uri="{FF2B5EF4-FFF2-40B4-BE49-F238E27FC236}">
                <a16:creationId xmlns:a16="http://schemas.microsoft.com/office/drawing/2014/main" id="{5D665BE6-2C73-BBB7-62CA-3A425F710333}"/>
              </a:ext>
            </a:extLst>
          </p:cNvPr>
          <p:cNvSpPr>
            <a:spLocks noGrp="1"/>
          </p:cNvSpPr>
          <p:nvPr>
            <p:ph type="body" sz="quarter" idx="112"/>
          </p:nvPr>
        </p:nvSpPr>
        <p:spPr/>
        <p:txBody>
          <a:bodyPr/>
          <a:lstStyle/>
          <a:p>
            <a:endParaRPr lang="en-US"/>
          </a:p>
        </p:txBody>
      </p:sp>
      <p:sp>
        <p:nvSpPr>
          <p:cNvPr id="3" name="Text Placeholder 2">
            <a:extLst>
              <a:ext uri="{FF2B5EF4-FFF2-40B4-BE49-F238E27FC236}">
                <a16:creationId xmlns:a16="http://schemas.microsoft.com/office/drawing/2014/main" id="{50D648D1-F4E7-C661-DE83-46259577CAA1}"/>
              </a:ext>
            </a:extLst>
          </p:cNvPr>
          <p:cNvSpPr>
            <a:spLocks noGrp="1"/>
          </p:cNvSpPr>
          <p:nvPr>
            <p:ph type="body" idx="106"/>
          </p:nvPr>
        </p:nvSpPr>
        <p:spPr/>
        <p:txBody>
          <a:bodyPr/>
          <a:lstStyle/>
          <a:p>
            <a:endParaRPr lang="en-US"/>
          </a:p>
        </p:txBody>
      </p:sp>
      <p:sp>
        <p:nvSpPr>
          <p:cNvPr id="2" name="Text Placeholder 1">
            <a:extLst>
              <a:ext uri="{FF2B5EF4-FFF2-40B4-BE49-F238E27FC236}">
                <a16:creationId xmlns:a16="http://schemas.microsoft.com/office/drawing/2014/main" id="{8285517B-1D6F-5BCE-249E-B75ABD70B9BD}"/>
              </a:ext>
            </a:extLst>
          </p:cNvPr>
          <p:cNvSpPr>
            <a:spLocks noGrp="1"/>
          </p:cNvSpPr>
          <p:nvPr>
            <p:ph type="body" idx="103"/>
          </p:nvPr>
        </p:nvSpPr>
        <p:spPr/>
        <p:txBody>
          <a:bodyPr/>
          <a:lstStyle/>
          <a:p>
            <a:endParaRPr lang="en-US"/>
          </a:p>
        </p:txBody>
      </p:sp>
      <p:sp>
        <p:nvSpPr>
          <p:cNvPr id="5" name="Text Placeholder 4">
            <a:extLst>
              <a:ext uri="{FF2B5EF4-FFF2-40B4-BE49-F238E27FC236}">
                <a16:creationId xmlns:a16="http://schemas.microsoft.com/office/drawing/2014/main" id="{8A977498-BC67-7FC2-B921-965B11C2ED9C}"/>
              </a:ext>
            </a:extLst>
          </p:cNvPr>
          <p:cNvSpPr>
            <a:spLocks noGrp="1"/>
          </p:cNvSpPr>
          <p:nvPr>
            <p:ph type="body" idx="164"/>
          </p:nvPr>
        </p:nvSpPr>
        <p:spPr/>
        <p:txBody>
          <a:bodyPr/>
          <a:lstStyle/>
          <a:p>
            <a:endParaRPr lang="en-US"/>
          </a:p>
        </p:txBody>
      </p:sp>
    </p:spTree>
    <p:extLst>
      <p:ext uri="{BB962C8B-B14F-4D97-AF65-F5344CB8AC3E}">
        <p14:creationId xmlns:p14="http://schemas.microsoft.com/office/powerpoint/2010/main" val="272653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C42D8-BF8B-4DD1-AC83-DAB6180E2A3B}"/>
            </a:ext>
          </a:extLst>
        </p:cNvPr>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86FD487C-0F76-DAB8-E6FF-ED59D6416E54}"/>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l="220" r="220"/>
          <a:stretch/>
        </p:blipFill>
        <p:spPr>
          <a:noFill/>
        </p:spPr>
      </p:pic>
      <p:sp>
        <p:nvSpPr>
          <p:cNvPr id="11" name="Slide Number Placeholder 10">
            <a:extLst>
              <a:ext uri="{FF2B5EF4-FFF2-40B4-BE49-F238E27FC236}">
                <a16:creationId xmlns:a16="http://schemas.microsoft.com/office/drawing/2014/main" id="{1298D2D6-49E8-3FC5-3FC9-5E4129C13EBF}"/>
              </a:ext>
            </a:extLst>
          </p:cNvPr>
          <p:cNvSpPr>
            <a:spLocks noGrp="1"/>
          </p:cNvSpPr>
          <p:nvPr>
            <p:ph type="sldNum" sz="quarter" idx="12"/>
          </p:nvPr>
        </p:nvSpPr>
        <p:spPr/>
        <p:txBody>
          <a:bodyPr/>
          <a:lstStyle/>
          <a:p>
            <a:fld id="{C1F56866-D47B-47B9-9D95-BB9706FB23C1}" type="slidenum">
              <a:rPr lang="en-US" smtClean="0"/>
              <a:pPr/>
              <a:t>31</a:t>
            </a:fld>
            <a:endParaRPr lang="en-US"/>
          </a:p>
        </p:txBody>
      </p:sp>
      <p:sp>
        <p:nvSpPr>
          <p:cNvPr id="10" name="Footer Placeholder 9">
            <a:extLst>
              <a:ext uri="{FF2B5EF4-FFF2-40B4-BE49-F238E27FC236}">
                <a16:creationId xmlns:a16="http://schemas.microsoft.com/office/drawing/2014/main" id="{350F6CA2-D715-598B-CFC7-12C8F097975D}"/>
              </a:ext>
            </a:extLst>
          </p:cNvPr>
          <p:cNvSpPr>
            <a:spLocks noGrp="1"/>
          </p:cNvSpPr>
          <p:nvPr>
            <p:ph type="ftr" sz="quarter" idx="3"/>
          </p:nvPr>
        </p:nvSpPr>
        <p:spPr/>
        <p:txBody>
          <a:bodyPr/>
          <a:lstStyle/>
          <a:p>
            <a:r>
              <a:rPr lang="en-US"/>
              <a:t>Copyright © 2025 Xebia. All rights reserved</a:t>
            </a:r>
          </a:p>
        </p:txBody>
      </p:sp>
      <p:sp>
        <p:nvSpPr>
          <p:cNvPr id="8" name="Text Placeholder 7">
            <a:extLst>
              <a:ext uri="{FF2B5EF4-FFF2-40B4-BE49-F238E27FC236}">
                <a16:creationId xmlns:a16="http://schemas.microsoft.com/office/drawing/2014/main" id="{29EB5C84-CCC3-C27E-6FD4-E12FBE43E49E}"/>
              </a:ext>
            </a:extLst>
          </p:cNvPr>
          <p:cNvSpPr>
            <a:spLocks noGrp="1"/>
          </p:cNvSpPr>
          <p:nvPr>
            <p:ph type="body" sz="quarter" idx="112"/>
          </p:nvPr>
        </p:nvSpPr>
        <p:spPr/>
        <p:txBody>
          <a:bodyPr/>
          <a:lstStyle/>
          <a:p>
            <a:endParaRPr lang="en-US"/>
          </a:p>
        </p:txBody>
      </p:sp>
      <p:sp>
        <p:nvSpPr>
          <p:cNvPr id="7" name="Text Placeholder 6">
            <a:extLst>
              <a:ext uri="{FF2B5EF4-FFF2-40B4-BE49-F238E27FC236}">
                <a16:creationId xmlns:a16="http://schemas.microsoft.com/office/drawing/2014/main" id="{5061BF3B-A712-BD36-ECD3-672CEA5109AC}"/>
              </a:ext>
            </a:extLst>
          </p:cNvPr>
          <p:cNvSpPr>
            <a:spLocks noGrp="1"/>
          </p:cNvSpPr>
          <p:nvPr>
            <p:ph type="body" idx="106"/>
          </p:nvPr>
        </p:nvSpPr>
        <p:spPr/>
        <p:txBody>
          <a:bodyPr/>
          <a:lstStyle/>
          <a:p>
            <a:endParaRPr lang="en-US"/>
          </a:p>
        </p:txBody>
      </p:sp>
      <p:sp>
        <p:nvSpPr>
          <p:cNvPr id="6" name="Text Placeholder 5">
            <a:extLst>
              <a:ext uri="{FF2B5EF4-FFF2-40B4-BE49-F238E27FC236}">
                <a16:creationId xmlns:a16="http://schemas.microsoft.com/office/drawing/2014/main" id="{870F256F-4429-ADB3-98A5-BA02A23A412E}"/>
              </a:ext>
            </a:extLst>
          </p:cNvPr>
          <p:cNvSpPr>
            <a:spLocks noGrp="1"/>
          </p:cNvSpPr>
          <p:nvPr>
            <p:ph type="body" idx="103"/>
          </p:nvPr>
        </p:nvSpPr>
        <p:spPr/>
        <p:txBody>
          <a:bodyPr/>
          <a:lstStyle/>
          <a:p>
            <a:endParaRPr lang="en-US"/>
          </a:p>
        </p:txBody>
      </p:sp>
      <p:sp>
        <p:nvSpPr>
          <p:cNvPr id="9" name="Text Placeholder 8">
            <a:extLst>
              <a:ext uri="{FF2B5EF4-FFF2-40B4-BE49-F238E27FC236}">
                <a16:creationId xmlns:a16="http://schemas.microsoft.com/office/drawing/2014/main" id="{015B5B9C-7D8A-85FC-9237-8849F1DD6E19}"/>
              </a:ext>
            </a:extLst>
          </p:cNvPr>
          <p:cNvSpPr>
            <a:spLocks noGrp="1"/>
          </p:cNvSpPr>
          <p:nvPr>
            <p:ph type="body" idx="164"/>
          </p:nvPr>
        </p:nvSpPr>
        <p:spPr/>
        <p:txBody>
          <a:bodyPr/>
          <a:lstStyle/>
          <a:p>
            <a:endParaRPr lang="en-US"/>
          </a:p>
        </p:txBody>
      </p:sp>
    </p:spTree>
    <p:extLst>
      <p:ext uri="{BB962C8B-B14F-4D97-AF65-F5344CB8AC3E}">
        <p14:creationId xmlns:p14="http://schemas.microsoft.com/office/powerpoint/2010/main" val="221199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94E5-153B-E597-679B-E83EA4D2032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D40BEC-19C2-793E-86B9-6CE62DDD17B5}"/>
              </a:ext>
            </a:extLst>
          </p:cNvPr>
          <p:cNvSpPr>
            <a:spLocks noGrp="1"/>
          </p:cNvSpPr>
          <p:nvPr>
            <p:ph type="body" idx="106"/>
          </p:nvPr>
        </p:nvSpPr>
        <p:spPr/>
        <p:txBody>
          <a:bodyPr/>
          <a:lstStyle/>
          <a:p>
            <a:endParaRPr lang="en-US"/>
          </a:p>
        </p:txBody>
      </p:sp>
      <p:pic>
        <p:nvPicPr>
          <p:cNvPr id="13" name="Picture Placeholder 12">
            <a:extLst>
              <a:ext uri="{FF2B5EF4-FFF2-40B4-BE49-F238E27FC236}">
                <a16:creationId xmlns:a16="http://schemas.microsoft.com/office/drawing/2014/main" id="{CFDE630A-C747-17A5-78B1-56D8CFF5BCAA}"/>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l="79" r="79"/>
          <a:stretch/>
        </p:blipFill>
        <p:spPr>
          <a:noFill/>
        </p:spPr>
      </p:pic>
      <p:sp>
        <p:nvSpPr>
          <p:cNvPr id="11" name="Slide Number Placeholder 10">
            <a:extLst>
              <a:ext uri="{FF2B5EF4-FFF2-40B4-BE49-F238E27FC236}">
                <a16:creationId xmlns:a16="http://schemas.microsoft.com/office/drawing/2014/main" id="{C549163C-4A6E-0F5F-8A01-0189CB0E84D5}"/>
              </a:ext>
            </a:extLst>
          </p:cNvPr>
          <p:cNvSpPr>
            <a:spLocks noGrp="1"/>
          </p:cNvSpPr>
          <p:nvPr>
            <p:ph type="sldNum" sz="quarter" idx="12"/>
          </p:nvPr>
        </p:nvSpPr>
        <p:spPr/>
        <p:txBody>
          <a:bodyPr/>
          <a:lstStyle/>
          <a:p>
            <a:fld id="{C1F56866-D47B-47B9-9D95-BB9706FB23C1}" type="slidenum">
              <a:rPr lang="en-US" smtClean="0"/>
              <a:pPr/>
              <a:t>32</a:t>
            </a:fld>
            <a:endParaRPr lang="en-US"/>
          </a:p>
        </p:txBody>
      </p:sp>
      <p:sp>
        <p:nvSpPr>
          <p:cNvPr id="10" name="Footer Placeholder 9">
            <a:extLst>
              <a:ext uri="{FF2B5EF4-FFF2-40B4-BE49-F238E27FC236}">
                <a16:creationId xmlns:a16="http://schemas.microsoft.com/office/drawing/2014/main" id="{62C4A8F5-89F1-8B26-EA56-1F5D1E84101C}"/>
              </a:ext>
            </a:extLst>
          </p:cNvPr>
          <p:cNvSpPr>
            <a:spLocks noGrp="1"/>
          </p:cNvSpPr>
          <p:nvPr>
            <p:ph type="ftr" sz="quarter" idx="3"/>
          </p:nvPr>
        </p:nvSpPr>
        <p:spPr/>
        <p:txBody>
          <a:bodyPr/>
          <a:lstStyle/>
          <a:p>
            <a:r>
              <a:rPr lang="en-US"/>
              <a:t>Copyright © 2025 Xebia. All rights reserved</a:t>
            </a:r>
          </a:p>
        </p:txBody>
      </p:sp>
      <p:sp>
        <p:nvSpPr>
          <p:cNvPr id="2" name="Text Placeholder 1">
            <a:extLst>
              <a:ext uri="{FF2B5EF4-FFF2-40B4-BE49-F238E27FC236}">
                <a16:creationId xmlns:a16="http://schemas.microsoft.com/office/drawing/2014/main" id="{ECADC9CD-FB14-35E5-330D-BE26F07A64A5}"/>
              </a:ext>
            </a:extLst>
          </p:cNvPr>
          <p:cNvSpPr>
            <a:spLocks noGrp="1"/>
          </p:cNvSpPr>
          <p:nvPr>
            <p:ph type="body" idx="104"/>
          </p:nvPr>
        </p:nvSpPr>
        <p:spPr/>
        <p:txBody>
          <a:bodyPr/>
          <a:lstStyle/>
          <a:p>
            <a:endParaRPr lang="en-US"/>
          </a:p>
        </p:txBody>
      </p:sp>
      <p:sp>
        <p:nvSpPr>
          <p:cNvPr id="4" name="Text Placeholder 3">
            <a:extLst>
              <a:ext uri="{FF2B5EF4-FFF2-40B4-BE49-F238E27FC236}">
                <a16:creationId xmlns:a16="http://schemas.microsoft.com/office/drawing/2014/main" id="{CF7CF5FA-B416-9D49-EDA1-01E7B5FC1FE7}"/>
              </a:ext>
            </a:extLst>
          </p:cNvPr>
          <p:cNvSpPr>
            <a:spLocks noGrp="1"/>
          </p:cNvSpPr>
          <p:nvPr>
            <p:ph type="body" sz="quarter" idx="112"/>
          </p:nvPr>
        </p:nvSpPr>
        <p:spPr/>
        <p:txBody>
          <a:bodyPr/>
          <a:lstStyle/>
          <a:p>
            <a:endParaRPr lang="en-US"/>
          </a:p>
        </p:txBody>
      </p:sp>
      <p:sp>
        <p:nvSpPr>
          <p:cNvPr id="5" name="Text Placeholder 4">
            <a:extLst>
              <a:ext uri="{FF2B5EF4-FFF2-40B4-BE49-F238E27FC236}">
                <a16:creationId xmlns:a16="http://schemas.microsoft.com/office/drawing/2014/main" id="{56BA6C5C-4D8A-82B9-D386-8776B462DB63}"/>
              </a:ext>
            </a:extLst>
          </p:cNvPr>
          <p:cNvSpPr>
            <a:spLocks noGrp="1"/>
          </p:cNvSpPr>
          <p:nvPr>
            <p:ph type="body" idx="164"/>
          </p:nvPr>
        </p:nvSpPr>
        <p:spPr/>
        <p:txBody>
          <a:bodyPr/>
          <a:lstStyle/>
          <a:p>
            <a:endParaRPr lang="en-US"/>
          </a:p>
        </p:txBody>
      </p:sp>
    </p:spTree>
    <p:extLst>
      <p:ext uri="{BB962C8B-B14F-4D97-AF65-F5344CB8AC3E}">
        <p14:creationId xmlns:p14="http://schemas.microsoft.com/office/powerpoint/2010/main" val="3865929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8DB87-789A-A30C-ED82-3E8BFAFEE32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756EEE9-86E9-E094-7ABE-A71174C1A5E4}"/>
              </a:ext>
            </a:extLst>
          </p:cNvPr>
          <p:cNvSpPr>
            <a:spLocks noGrp="1"/>
          </p:cNvSpPr>
          <p:nvPr>
            <p:ph type="body" idx="106"/>
          </p:nvPr>
        </p:nvSpPr>
        <p:spPr/>
        <p:txBody>
          <a:bodyPr/>
          <a:lstStyle/>
          <a:p>
            <a:endParaRPr lang="en-US"/>
          </a:p>
        </p:txBody>
      </p:sp>
      <p:sp>
        <p:nvSpPr>
          <p:cNvPr id="11" name="Slide Number Placeholder 10">
            <a:extLst>
              <a:ext uri="{FF2B5EF4-FFF2-40B4-BE49-F238E27FC236}">
                <a16:creationId xmlns:a16="http://schemas.microsoft.com/office/drawing/2014/main" id="{63E65D31-E25F-1B3B-11C6-9E328293D0F2}"/>
              </a:ext>
            </a:extLst>
          </p:cNvPr>
          <p:cNvSpPr>
            <a:spLocks noGrp="1"/>
          </p:cNvSpPr>
          <p:nvPr>
            <p:ph type="sldNum" sz="quarter" idx="12"/>
          </p:nvPr>
        </p:nvSpPr>
        <p:spPr/>
        <p:txBody>
          <a:bodyPr/>
          <a:lstStyle/>
          <a:p>
            <a:fld id="{C1F56866-D47B-47B9-9D95-BB9706FB23C1}" type="slidenum">
              <a:rPr lang="en-US" smtClean="0"/>
              <a:pPr/>
              <a:t>33</a:t>
            </a:fld>
            <a:endParaRPr lang="en-US"/>
          </a:p>
        </p:txBody>
      </p:sp>
      <p:sp>
        <p:nvSpPr>
          <p:cNvPr id="10" name="Footer Placeholder 9">
            <a:extLst>
              <a:ext uri="{FF2B5EF4-FFF2-40B4-BE49-F238E27FC236}">
                <a16:creationId xmlns:a16="http://schemas.microsoft.com/office/drawing/2014/main" id="{0F257EC9-21CF-3BB1-7F47-122E1C0C409C}"/>
              </a:ext>
            </a:extLst>
          </p:cNvPr>
          <p:cNvSpPr>
            <a:spLocks noGrp="1"/>
          </p:cNvSpPr>
          <p:nvPr>
            <p:ph type="ftr" sz="quarter" idx="3"/>
          </p:nvPr>
        </p:nvSpPr>
        <p:spPr/>
        <p:txBody>
          <a:bodyPr/>
          <a:lstStyle/>
          <a:p>
            <a:r>
              <a:rPr lang="en-US"/>
              <a:t>Copyright © 2025 Xebia. All rights reserved</a:t>
            </a:r>
          </a:p>
        </p:txBody>
      </p:sp>
      <p:pic>
        <p:nvPicPr>
          <p:cNvPr id="13" name="Picture Placeholder 12">
            <a:extLst>
              <a:ext uri="{FF2B5EF4-FFF2-40B4-BE49-F238E27FC236}">
                <a16:creationId xmlns:a16="http://schemas.microsoft.com/office/drawing/2014/main" id="{DD1CADEB-A455-BF4D-C8BA-8DA53701D387}"/>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l="59" r="59"/>
          <a:stretch/>
        </p:blipFill>
        <p:spPr>
          <a:prstGeom prst="roundRect">
            <a:avLst>
              <a:gd name="adj" fmla="val 3315"/>
            </a:avLst>
          </a:prstGeom>
          <a:noFill/>
        </p:spPr>
      </p:pic>
      <p:sp>
        <p:nvSpPr>
          <p:cNvPr id="2" name="Text Placeholder 1">
            <a:extLst>
              <a:ext uri="{FF2B5EF4-FFF2-40B4-BE49-F238E27FC236}">
                <a16:creationId xmlns:a16="http://schemas.microsoft.com/office/drawing/2014/main" id="{5F6FD023-6B70-544E-D91C-B6FBE2270D63}"/>
              </a:ext>
            </a:extLst>
          </p:cNvPr>
          <p:cNvSpPr>
            <a:spLocks noGrp="1"/>
          </p:cNvSpPr>
          <p:nvPr>
            <p:ph type="body" idx="104"/>
          </p:nvPr>
        </p:nvSpPr>
        <p:spPr/>
        <p:txBody>
          <a:bodyPr/>
          <a:lstStyle/>
          <a:p>
            <a:endParaRPr lang="en-US"/>
          </a:p>
        </p:txBody>
      </p:sp>
      <p:sp>
        <p:nvSpPr>
          <p:cNvPr id="4" name="Text Placeholder 3">
            <a:extLst>
              <a:ext uri="{FF2B5EF4-FFF2-40B4-BE49-F238E27FC236}">
                <a16:creationId xmlns:a16="http://schemas.microsoft.com/office/drawing/2014/main" id="{584289D5-D2C8-EFBE-97B8-96A4409CAAE6}"/>
              </a:ext>
            </a:extLst>
          </p:cNvPr>
          <p:cNvSpPr>
            <a:spLocks noGrp="1"/>
          </p:cNvSpPr>
          <p:nvPr>
            <p:ph type="body" sz="quarter" idx="112"/>
          </p:nvPr>
        </p:nvSpPr>
        <p:spPr/>
        <p:txBody>
          <a:bodyPr/>
          <a:lstStyle/>
          <a:p>
            <a:endParaRPr lang="en-US"/>
          </a:p>
        </p:txBody>
      </p:sp>
      <p:sp>
        <p:nvSpPr>
          <p:cNvPr id="5" name="Text Placeholder 4">
            <a:extLst>
              <a:ext uri="{FF2B5EF4-FFF2-40B4-BE49-F238E27FC236}">
                <a16:creationId xmlns:a16="http://schemas.microsoft.com/office/drawing/2014/main" id="{263D950E-A3D2-37B4-5669-98753878D5B9}"/>
              </a:ext>
            </a:extLst>
          </p:cNvPr>
          <p:cNvSpPr>
            <a:spLocks noGrp="1"/>
          </p:cNvSpPr>
          <p:nvPr>
            <p:ph type="body" idx="164"/>
          </p:nvPr>
        </p:nvSpPr>
        <p:spPr/>
        <p:txBody>
          <a:bodyPr/>
          <a:lstStyle/>
          <a:p>
            <a:endParaRPr lang="en-US"/>
          </a:p>
        </p:txBody>
      </p:sp>
    </p:spTree>
    <p:extLst>
      <p:ext uri="{BB962C8B-B14F-4D97-AF65-F5344CB8AC3E}">
        <p14:creationId xmlns:p14="http://schemas.microsoft.com/office/powerpoint/2010/main" val="4048375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69985-0C56-6AB3-A0D4-F6C75587A2E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B58BB6A-15A9-A647-F490-24BB16DA3005}"/>
              </a:ext>
            </a:extLst>
          </p:cNvPr>
          <p:cNvSpPr>
            <a:spLocks noGrp="1"/>
          </p:cNvSpPr>
          <p:nvPr>
            <p:ph type="body" idx="106"/>
          </p:nvPr>
        </p:nvSpPr>
        <p:spPr/>
        <p:txBody>
          <a:bodyPr/>
          <a:lstStyle/>
          <a:p>
            <a:endParaRPr lang="en-US"/>
          </a:p>
        </p:txBody>
      </p:sp>
      <p:pic>
        <p:nvPicPr>
          <p:cNvPr id="13" name="Picture Placeholder 12">
            <a:extLst>
              <a:ext uri="{FF2B5EF4-FFF2-40B4-BE49-F238E27FC236}">
                <a16:creationId xmlns:a16="http://schemas.microsoft.com/office/drawing/2014/main" id="{941609DC-7F82-6AB0-EECD-FEB4453B8A07}"/>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l="79" r="79"/>
          <a:stretch/>
        </p:blipFill>
        <p:spPr>
          <a:prstGeom prst="roundRect">
            <a:avLst>
              <a:gd name="adj" fmla="val 3315"/>
            </a:avLst>
          </a:prstGeom>
          <a:noFill/>
        </p:spPr>
      </p:pic>
      <p:sp>
        <p:nvSpPr>
          <p:cNvPr id="11" name="Slide Number Placeholder 10">
            <a:extLst>
              <a:ext uri="{FF2B5EF4-FFF2-40B4-BE49-F238E27FC236}">
                <a16:creationId xmlns:a16="http://schemas.microsoft.com/office/drawing/2014/main" id="{6625BA03-C735-719D-E294-CBF024FAF00F}"/>
              </a:ext>
            </a:extLst>
          </p:cNvPr>
          <p:cNvSpPr>
            <a:spLocks noGrp="1"/>
          </p:cNvSpPr>
          <p:nvPr>
            <p:ph type="sldNum" sz="quarter" idx="12"/>
          </p:nvPr>
        </p:nvSpPr>
        <p:spPr/>
        <p:txBody>
          <a:bodyPr/>
          <a:lstStyle/>
          <a:p>
            <a:fld id="{C1F56866-D47B-47B9-9D95-BB9706FB23C1}" type="slidenum">
              <a:rPr lang="en-US" smtClean="0"/>
              <a:pPr/>
              <a:t>34</a:t>
            </a:fld>
            <a:endParaRPr lang="en-US"/>
          </a:p>
        </p:txBody>
      </p:sp>
      <p:sp>
        <p:nvSpPr>
          <p:cNvPr id="10" name="Footer Placeholder 9">
            <a:extLst>
              <a:ext uri="{FF2B5EF4-FFF2-40B4-BE49-F238E27FC236}">
                <a16:creationId xmlns:a16="http://schemas.microsoft.com/office/drawing/2014/main" id="{05B4A4F4-2355-8C16-4A88-EF47D1993540}"/>
              </a:ext>
            </a:extLst>
          </p:cNvPr>
          <p:cNvSpPr>
            <a:spLocks noGrp="1"/>
          </p:cNvSpPr>
          <p:nvPr>
            <p:ph type="ftr" sz="quarter" idx="3"/>
          </p:nvPr>
        </p:nvSpPr>
        <p:spPr/>
        <p:txBody>
          <a:bodyPr/>
          <a:lstStyle/>
          <a:p>
            <a:r>
              <a:rPr lang="en-US"/>
              <a:t>Copyright © 2025 Xebia. All rights reserved</a:t>
            </a:r>
          </a:p>
        </p:txBody>
      </p:sp>
      <p:sp>
        <p:nvSpPr>
          <p:cNvPr id="2" name="Text Placeholder 1">
            <a:extLst>
              <a:ext uri="{FF2B5EF4-FFF2-40B4-BE49-F238E27FC236}">
                <a16:creationId xmlns:a16="http://schemas.microsoft.com/office/drawing/2014/main" id="{2AB3EBEB-031A-A947-FDBE-D86988DCB73C}"/>
              </a:ext>
            </a:extLst>
          </p:cNvPr>
          <p:cNvSpPr>
            <a:spLocks noGrp="1"/>
          </p:cNvSpPr>
          <p:nvPr>
            <p:ph type="body" idx="104"/>
          </p:nvPr>
        </p:nvSpPr>
        <p:spPr/>
        <p:txBody>
          <a:bodyPr/>
          <a:lstStyle/>
          <a:p>
            <a:endParaRPr lang="en-US"/>
          </a:p>
        </p:txBody>
      </p:sp>
      <p:sp>
        <p:nvSpPr>
          <p:cNvPr id="4" name="Text Placeholder 3">
            <a:extLst>
              <a:ext uri="{FF2B5EF4-FFF2-40B4-BE49-F238E27FC236}">
                <a16:creationId xmlns:a16="http://schemas.microsoft.com/office/drawing/2014/main" id="{A4411FEC-1956-EFD3-13C1-5DA6004B26F5}"/>
              </a:ext>
            </a:extLst>
          </p:cNvPr>
          <p:cNvSpPr>
            <a:spLocks noGrp="1"/>
          </p:cNvSpPr>
          <p:nvPr>
            <p:ph type="body" sz="quarter" idx="112"/>
          </p:nvPr>
        </p:nvSpPr>
        <p:spPr/>
        <p:txBody>
          <a:bodyPr/>
          <a:lstStyle/>
          <a:p>
            <a:endParaRPr lang="en-US"/>
          </a:p>
        </p:txBody>
      </p:sp>
      <p:sp>
        <p:nvSpPr>
          <p:cNvPr id="5" name="Text Placeholder 4">
            <a:extLst>
              <a:ext uri="{FF2B5EF4-FFF2-40B4-BE49-F238E27FC236}">
                <a16:creationId xmlns:a16="http://schemas.microsoft.com/office/drawing/2014/main" id="{4B8AF355-37E6-4A5B-BE18-9B84538ED768}"/>
              </a:ext>
            </a:extLst>
          </p:cNvPr>
          <p:cNvSpPr>
            <a:spLocks noGrp="1"/>
          </p:cNvSpPr>
          <p:nvPr>
            <p:ph type="body" idx="164"/>
          </p:nvPr>
        </p:nvSpPr>
        <p:spPr/>
        <p:txBody>
          <a:bodyPr/>
          <a:lstStyle/>
          <a:p>
            <a:endParaRPr lang="en-US"/>
          </a:p>
        </p:txBody>
      </p:sp>
    </p:spTree>
    <p:extLst>
      <p:ext uri="{BB962C8B-B14F-4D97-AF65-F5344CB8AC3E}">
        <p14:creationId xmlns:p14="http://schemas.microsoft.com/office/powerpoint/2010/main" val="3708255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F61E4-D5B2-F443-5321-6B3597A97891}"/>
            </a:ext>
          </a:extLst>
        </p:cNvPr>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48E47958-7356-B3B3-771E-BD3EBA5BC715}"/>
              </a:ext>
            </a:extLst>
          </p:cNvPr>
          <p:cNvPicPr>
            <a:picLocks noGrp="1" noChangeAspect="1"/>
          </p:cNvPicPr>
          <p:nvPr>
            <p:ph type="pic" sz="quarter" idx="163"/>
          </p:nvPr>
        </p:nvPicPr>
        <p:blipFill>
          <a:blip r:embed="rId2" cstate="email">
            <a:extLst>
              <a:ext uri="{28A0092B-C50C-407E-A947-70E740481C1C}">
                <a14:useLocalDpi xmlns:a14="http://schemas.microsoft.com/office/drawing/2010/main"/>
              </a:ext>
            </a:extLst>
          </a:blip>
          <a:srcRect l="79" r="79"/>
          <a:stretch/>
        </p:blipFill>
        <p:spPr>
          <a:prstGeom prst="roundRect">
            <a:avLst>
              <a:gd name="adj" fmla="val 3315"/>
            </a:avLst>
          </a:prstGeom>
          <a:noFill/>
        </p:spPr>
      </p:pic>
      <p:sp>
        <p:nvSpPr>
          <p:cNvPr id="11" name="Slide Number Placeholder 10">
            <a:extLst>
              <a:ext uri="{FF2B5EF4-FFF2-40B4-BE49-F238E27FC236}">
                <a16:creationId xmlns:a16="http://schemas.microsoft.com/office/drawing/2014/main" id="{E00C9471-2790-5613-7D67-60200ABA5E3F}"/>
              </a:ext>
            </a:extLst>
          </p:cNvPr>
          <p:cNvSpPr>
            <a:spLocks noGrp="1"/>
          </p:cNvSpPr>
          <p:nvPr>
            <p:ph type="sldNum" sz="quarter" idx="12"/>
          </p:nvPr>
        </p:nvSpPr>
        <p:spPr/>
        <p:txBody>
          <a:bodyPr/>
          <a:lstStyle/>
          <a:p>
            <a:fld id="{C1F56866-D47B-47B9-9D95-BB9706FB23C1}" type="slidenum">
              <a:rPr lang="en-US" smtClean="0"/>
              <a:pPr/>
              <a:t>35</a:t>
            </a:fld>
            <a:endParaRPr lang="en-US"/>
          </a:p>
        </p:txBody>
      </p:sp>
      <p:sp>
        <p:nvSpPr>
          <p:cNvPr id="10" name="Footer Placeholder 9">
            <a:extLst>
              <a:ext uri="{FF2B5EF4-FFF2-40B4-BE49-F238E27FC236}">
                <a16:creationId xmlns:a16="http://schemas.microsoft.com/office/drawing/2014/main" id="{9EA9AEDC-2A3F-8B54-83FA-39D8BCF86C01}"/>
              </a:ext>
            </a:extLst>
          </p:cNvPr>
          <p:cNvSpPr>
            <a:spLocks noGrp="1"/>
          </p:cNvSpPr>
          <p:nvPr>
            <p:ph type="ftr" sz="quarter" idx="3"/>
          </p:nvPr>
        </p:nvSpPr>
        <p:spPr/>
        <p:txBody>
          <a:bodyPr/>
          <a:lstStyle/>
          <a:p>
            <a:r>
              <a:rPr lang="en-US"/>
              <a:t>Copyright © 2025 Xebia. All rights reserved</a:t>
            </a:r>
          </a:p>
        </p:txBody>
      </p:sp>
      <p:sp>
        <p:nvSpPr>
          <p:cNvPr id="7" name="Text Placeholder 6">
            <a:extLst>
              <a:ext uri="{FF2B5EF4-FFF2-40B4-BE49-F238E27FC236}">
                <a16:creationId xmlns:a16="http://schemas.microsoft.com/office/drawing/2014/main" id="{8D1A8E9F-315C-F876-4118-01F4D30B95E9}"/>
              </a:ext>
            </a:extLst>
          </p:cNvPr>
          <p:cNvSpPr>
            <a:spLocks noGrp="1"/>
          </p:cNvSpPr>
          <p:nvPr>
            <p:ph type="body" idx="106"/>
          </p:nvPr>
        </p:nvSpPr>
        <p:spPr/>
        <p:txBody>
          <a:bodyPr/>
          <a:lstStyle/>
          <a:p>
            <a:endParaRPr lang="en-US"/>
          </a:p>
        </p:txBody>
      </p:sp>
      <p:sp>
        <p:nvSpPr>
          <p:cNvPr id="6" name="Text Placeholder 5">
            <a:extLst>
              <a:ext uri="{FF2B5EF4-FFF2-40B4-BE49-F238E27FC236}">
                <a16:creationId xmlns:a16="http://schemas.microsoft.com/office/drawing/2014/main" id="{D5AA8CEB-CCDB-46D7-4789-A6732E67C51F}"/>
              </a:ext>
            </a:extLst>
          </p:cNvPr>
          <p:cNvSpPr>
            <a:spLocks noGrp="1"/>
          </p:cNvSpPr>
          <p:nvPr>
            <p:ph type="body" idx="104"/>
          </p:nvPr>
        </p:nvSpPr>
        <p:spPr/>
        <p:txBody>
          <a:bodyPr/>
          <a:lstStyle/>
          <a:p>
            <a:endParaRPr lang="en-US"/>
          </a:p>
        </p:txBody>
      </p:sp>
      <p:sp>
        <p:nvSpPr>
          <p:cNvPr id="8" name="Text Placeholder 7">
            <a:extLst>
              <a:ext uri="{FF2B5EF4-FFF2-40B4-BE49-F238E27FC236}">
                <a16:creationId xmlns:a16="http://schemas.microsoft.com/office/drawing/2014/main" id="{C380177B-9FF1-B1DF-B273-E59EB2E0D110}"/>
              </a:ext>
            </a:extLst>
          </p:cNvPr>
          <p:cNvSpPr>
            <a:spLocks noGrp="1"/>
          </p:cNvSpPr>
          <p:nvPr>
            <p:ph type="body" sz="quarter" idx="112"/>
          </p:nvPr>
        </p:nvSpPr>
        <p:spPr/>
        <p:txBody>
          <a:bodyPr/>
          <a:lstStyle/>
          <a:p>
            <a:endParaRPr lang="en-US"/>
          </a:p>
        </p:txBody>
      </p:sp>
      <p:sp>
        <p:nvSpPr>
          <p:cNvPr id="9" name="Text Placeholder 8">
            <a:extLst>
              <a:ext uri="{FF2B5EF4-FFF2-40B4-BE49-F238E27FC236}">
                <a16:creationId xmlns:a16="http://schemas.microsoft.com/office/drawing/2014/main" id="{C55A988F-9DDE-A965-B3EF-DA6BD5D13D02}"/>
              </a:ext>
            </a:extLst>
          </p:cNvPr>
          <p:cNvSpPr>
            <a:spLocks noGrp="1"/>
          </p:cNvSpPr>
          <p:nvPr>
            <p:ph type="body" idx="164"/>
          </p:nvPr>
        </p:nvSpPr>
        <p:spPr/>
        <p:txBody>
          <a:bodyPr/>
          <a:lstStyle/>
          <a:p>
            <a:endParaRPr lang="en-US"/>
          </a:p>
        </p:txBody>
      </p:sp>
    </p:spTree>
    <p:extLst>
      <p:ext uri="{BB962C8B-B14F-4D97-AF65-F5344CB8AC3E}">
        <p14:creationId xmlns:p14="http://schemas.microsoft.com/office/powerpoint/2010/main" val="1577517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colorful tubes&#10;&#10;Description automatically generated with medium confidence">
            <a:extLst>
              <a:ext uri="{FF2B5EF4-FFF2-40B4-BE49-F238E27FC236}">
                <a16:creationId xmlns:a16="http://schemas.microsoft.com/office/drawing/2014/main" id="{42BC9D10-4145-C16E-1AB7-1C7038C4BD40}"/>
              </a:ext>
            </a:extLst>
          </p:cNvPr>
          <p:cNvPicPr>
            <a:picLocks noGrp="1" noChangeAspect="1"/>
          </p:cNvPicPr>
          <p:nvPr>
            <p:ph type="pic" sz="quarter" idx="163"/>
          </p:nvPr>
        </p:nvPicPr>
        <p:blipFill>
          <a:blip r:embed="rId2"/>
          <a:srcRect l="20685" r="20685"/>
          <a:stretch/>
        </p:blipFill>
        <p:spPr/>
      </p:pic>
      <p:sp>
        <p:nvSpPr>
          <p:cNvPr id="3" name="Title 2">
            <a:extLst>
              <a:ext uri="{FF2B5EF4-FFF2-40B4-BE49-F238E27FC236}">
                <a16:creationId xmlns:a16="http://schemas.microsoft.com/office/drawing/2014/main" id="{66EC4EC6-F0EC-B3D7-5D7B-17F0CDF707F9}"/>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FD449650-DCEE-60DF-3276-2CEA8A31576D}"/>
              </a:ext>
            </a:extLst>
          </p:cNvPr>
          <p:cNvSpPr>
            <a:spLocks noGrp="1"/>
          </p:cNvSpPr>
          <p:nvPr>
            <p:ph type="body" idx="106"/>
          </p:nvPr>
        </p:nvSpPr>
        <p:spPr/>
        <p:txBody>
          <a:bodyPr/>
          <a:lstStyle/>
          <a:p>
            <a:endParaRPr lang="en-US"/>
          </a:p>
        </p:txBody>
      </p:sp>
      <p:sp>
        <p:nvSpPr>
          <p:cNvPr id="8" name="Text Placeholder 7">
            <a:extLst>
              <a:ext uri="{FF2B5EF4-FFF2-40B4-BE49-F238E27FC236}">
                <a16:creationId xmlns:a16="http://schemas.microsoft.com/office/drawing/2014/main" id="{45E99986-9AA6-A866-FBFC-5696E8B2565D}"/>
              </a:ext>
            </a:extLst>
          </p:cNvPr>
          <p:cNvSpPr>
            <a:spLocks noGrp="1"/>
          </p:cNvSpPr>
          <p:nvPr>
            <p:ph type="body" sz="quarter" idx="110"/>
          </p:nvPr>
        </p:nvSpPr>
        <p:spPr/>
        <p:txBody>
          <a:bodyPr/>
          <a:lstStyle/>
          <a:p>
            <a:endParaRPr lang="en-US"/>
          </a:p>
        </p:txBody>
      </p:sp>
      <p:sp>
        <p:nvSpPr>
          <p:cNvPr id="2" name="Slide Number Placeholder 1">
            <a:extLst>
              <a:ext uri="{FF2B5EF4-FFF2-40B4-BE49-F238E27FC236}">
                <a16:creationId xmlns:a16="http://schemas.microsoft.com/office/drawing/2014/main" id="{CCD4D50D-3D3E-59E3-D199-90FC3219C220}"/>
              </a:ext>
            </a:extLst>
          </p:cNvPr>
          <p:cNvSpPr>
            <a:spLocks noGrp="1"/>
          </p:cNvSpPr>
          <p:nvPr>
            <p:ph type="sldNum" sz="quarter" idx="12"/>
          </p:nvPr>
        </p:nvSpPr>
        <p:spPr/>
        <p:txBody>
          <a:bodyPr/>
          <a:lstStyle/>
          <a:p>
            <a:fld id="{C1F56866-D47B-47B9-9D95-BB9706FB23C1}" type="slidenum">
              <a:rPr lang="en-US" smtClean="0"/>
              <a:pPr/>
              <a:t>36</a:t>
            </a:fld>
            <a:endParaRPr lang="en-US"/>
          </a:p>
        </p:txBody>
      </p:sp>
      <p:sp>
        <p:nvSpPr>
          <p:cNvPr id="6" name="Symbol zastępczy stopki 5">
            <a:extLst>
              <a:ext uri="{FF2B5EF4-FFF2-40B4-BE49-F238E27FC236}">
                <a16:creationId xmlns:a16="http://schemas.microsoft.com/office/drawing/2014/main" id="{3D1785AE-F666-29D3-19DD-33100F410FA0}"/>
              </a:ext>
            </a:extLst>
          </p:cNvPr>
          <p:cNvSpPr>
            <a:spLocks noGrp="1"/>
          </p:cNvSpPr>
          <p:nvPr>
            <p:ph type="ftr" sz="quarter" idx="3"/>
          </p:nvPr>
        </p:nvSpPr>
        <p:spPr/>
        <p:txBody>
          <a:bodyPr/>
          <a:lstStyle/>
          <a:p>
            <a:r>
              <a:rPr lang="en-US"/>
              <a:t>Copyright © 2025 Xebia. All rights reserved</a:t>
            </a:r>
          </a:p>
        </p:txBody>
      </p:sp>
    </p:spTree>
    <p:extLst>
      <p:ext uri="{BB962C8B-B14F-4D97-AF65-F5344CB8AC3E}">
        <p14:creationId xmlns:p14="http://schemas.microsoft.com/office/powerpoint/2010/main" val="27986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2431F-51C6-15C6-295E-42A7A13C1085}"/>
            </a:ext>
          </a:extLst>
        </p:cNvPr>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D6819D7-F38D-B067-E2FB-1F7EFD063549}"/>
              </a:ext>
            </a:extLst>
          </p:cNvPr>
          <p:cNvSpPr>
            <a:spLocks noGrp="1"/>
          </p:cNvSpPr>
          <p:nvPr>
            <p:ph type="pic" sz="quarter" idx="163"/>
          </p:nvPr>
        </p:nvSpPr>
        <p:spPr/>
        <p:txBody>
          <a:bodyPr/>
          <a:lstStyle/>
          <a:p>
            <a:endParaRPr lang="en-US"/>
          </a:p>
        </p:txBody>
      </p:sp>
      <p:sp>
        <p:nvSpPr>
          <p:cNvPr id="2" name="Title 1">
            <a:extLst>
              <a:ext uri="{FF2B5EF4-FFF2-40B4-BE49-F238E27FC236}">
                <a16:creationId xmlns:a16="http://schemas.microsoft.com/office/drawing/2014/main" id="{9AAE5C79-71A5-7FF2-9A73-E2D0D1D6D5D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8D3129F-B0B8-1482-952E-C5F218DD1DA8}"/>
              </a:ext>
            </a:extLst>
          </p:cNvPr>
          <p:cNvSpPr>
            <a:spLocks noGrp="1"/>
          </p:cNvSpPr>
          <p:nvPr>
            <p:ph type="body" idx="106"/>
          </p:nvPr>
        </p:nvSpPr>
        <p:spPr/>
        <p:txBody>
          <a:bodyPr/>
          <a:lstStyle/>
          <a:p>
            <a:endParaRPr lang="en-US"/>
          </a:p>
        </p:txBody>
      </p:sp>
      <p:sp>
        <p:nvSpPr>
          <p:cNvPr id="4" name="Text Placeholder 3">
            <a:extLst>
              <a:ext uri="{FF2B5EF4-FFF2-40B4-BE49-F238E27FC236}">
                <a16:creationId xmlns:a16="http://schemas.microsoft.com/office/drawing/2014/main" id="{FE87C1CF-26ED-6812-88EA-47C5605479FB}"/>
              </a:ext>
            </a:extLst>
          </p:cNvPr>
          <p:cNvSpPr>
            <a:spLocks noGrp="1"/>
          </p:cNvSpPr>
          <p:nvPr>
            <p:ph type="body" sz="quarter" idx="110"/>
          </p:nvPr>
        </p:nvSpPr>
        <p:spPr/>
        <p:txBody>
          <a:bodyPr/>
          <a:lstStyle/>
          <a:p>
            <a:endParaRPr lang="en-US"/>
          </a:p>
        </p:txBody>
      </p:sp>
      <p:sp>
        <p:nvSpPr>
          <p:cNvPr id="9" name="Slide Number Placeholder 8">
            <a:extLst>
              <a:ext uri="{FF2B5EF4-FFF2-40B4-BE49-F238E27FC236}">
                <a16:creationId xmlns:a16="http://schemas.microsoft.com/office/drawing/2014/main" id="{DEE2C805-D1C3-5202-874A-695C4F999DD0}"/>
              </a:ext>
            </a:extLst>
          </p:cNvPr>
          <p:cNvSpPr>
            <a:spLocks noGrp="1"/>
          </p:cNvSpPr>
          <p:nvPr>
            <p:ph type="sldNum" sz="quarter" idx="12"/>
          </p:nvPr>
        </p:nvSpPr>
        <p:spPr/>
        <p:txBody>
          <a:bodyPr/>
          <a:lstStyle/>
          <a:p>
            <a:fld id="{C1F56866-D47B-47B9-9D95-BB9706FB23C1}" type="slidenum">
              <a:rPr lang="en-US" smtClean="0"/>
              <a:pPr/>
              <a:t>37</a:t>
            </a:fld>
            <a:endParaRPr lang="en-US"/>
          </a:p>
        </p:txBody>
      </p:sp>
      <p:sp>
        <p:nvSpPr>
          <p:cNvPr id="17" name="Symbol zastępczy stopki 16">
            <a:extLst>
              <a:ext uri="{FF2B5EF4-FFF2-40B4-BE49-F238E27FC236}">
                <a16:creationId xmlns:a16="http://schemas.microsoft.com/office/drawing/2014/main" id="{2983362F-E0DB-2B8A-7579-0CA0E002EDD5}"/>
              </a:ext>
            </a:extLst>
          </p:cNvPr>
          <p:cNvSpPr>
            <a:spLocks noGrp="1"/>
          </p:cNvSpPr>
          <p:nvPr>
            <p:ph type="ftr" sz="quarter" idx="3"/>
          </p:nvPr>
        </p:nvSpPr>
        <p:spPr/>
        <p:txBody>
          <a:bodyPr/>
          <a:lstStyle/>
          <a:p>
            <a:r>
              <a:rPr lang="en-US"/>
              <a:t>Copyright © 2025 Xebia. All rights reserved</a:t>
            </a:r>
          </a:p>
        </p:txBody>
      </p:sp>
      <p:sp>
        <p:nvSpPr>
          <p:cNvPr id="21" name="name_02">
            <a:extLst>
              <a:ext uri="{FF2B5EF4-FFF2-40B4-BE49-F238E27FC236}">
                <a16:creationId xmlns:a16="http://schemas.microsoft.com/office/drawing/2014/main" id="{6ABC3995-ACCE-4FA9-B7EB-A3B6FCF7608C}"/>
              </a:ext>
            </a:extLst>
          </p:cNvPr>
          <p:cNvSpPr/>
          <p:nvPr/>
        </p:nvSpPr>
        <p:spPr>
          <a:xfrm>
            <a:off x="406400" y="3469725"/>
            <a:ext cx="1882140" cy="469900"/>
          </a:xfrm>
          <a:prstGeom prst="rect">
            <a:avLst/>
          </a:prstGeom>
          <a:noFill/>
          <a:ln/>
        </p:spPr>
        <p:txBody>
          <a:bodyPr wrap="square" lIns="0" tIns="0" rIns="0" bIns="0" rtlCol="0" anchor="t"/>
          <a:lstStyle/>
          <a:p>
            <a:r>
              <a:rPr lang="en-US" sz="4000" kern="0" spc="-150">
                <a:solidFill>
                  <a:srgbClr val="E331D0"/>
                </a:solidFill>
                <a:latin typeface="Suisse Int'l Regular" pitchFamily="34" charset="0"/>
                <a:ea typeface="Suisse Int'l Regular" pitchFamily="34" charset="-122"/>
                <a:cs typeface="Suisse Int'l Regular" pitchFamily="34" charset="-120"/>
              </a:rPr>
              <a:t>64%</a:t>
            </a:r>
            <a:endParaRPr lang="en-US" sz="4000"/>
          </a:p>
        </p:txBody>
      </p:sp>
      <p:sp>
        <p:nvSpPr>
          <p:cNvPr id="23" name="We strive to be the Authority - as a company in each of our service domains and as professionals">
            <a:extLst>
              <a:ext uri="{FF2B5EF4-FFF2-40B4-BE49-F238E27FC236}">
                <a16:creationId xmlns:a16="http://schemas.microsoft.com/office/drawing/2014/main" id="{18EFBB8A-99EA-3302-01C9-63D21A3ED900}"/>
              </a:ext>
            </a:extLst>
          </p:cNvPr>
          <p:cNvSpPr/>
          <p:nvPr/>
        </p:nvSpPr>
        <p:spPr>
          <a:xfrm>
            <a:off x="411497" y="4074596"/>
            <a:ext cx="1882140" cy="604524"/>
          </a:xfrm>
          <a:prstGeom prst="rect">
            <a:avLst/>
          </a:prstGeom>
          <a:noFill/>
          <a:ln/>
        </p:spPr>
        <p:txBody>
          <a:bodyPr wrap="square" lIns="0" tIns="0" rIns="0" bIns="0" rtlCol="0" anchor="t">
            <a:spAutoFit/>
          </a:bodyPr>
          <a:lstStyle/>
          <a:p>
            <a:pPr>
              <a:lnSpc>
                <a:spcPct val="110000"/>
              </a:lnSpc>
            </a:pPr>
            <a:r>
              <a:rPr lang="en-US" sz="900">
                <a:solidFill>
                  <a:schemeClr val="bg1"/>
                </a:solidFill>
                <a:latin typeface="Suisse Int'l Regular" pitchFamily="34" charset="0"/>
                <a:ea typeface="Suisse Int'l Regular" pitchFamily="34" charset="-122"/>
                <a:cs typeface="Suisse Int'l Regular" pitchFamily="34" charset="-120"/>
              </a:rPr>
              <a:t>Lorem ipsum dolor sit </a:t>
            </a:r>
            <a:r>
              <a:rPr lang="en-US" sz="900" err="1">
                <a:solidFill>
                  <a:schemeClr val="bg1"/>
                </a:solidFill>
                <a:latin typeface="Suisse Int'l Regular" pitchFamily="34" charset="0"/>
                <a:ea typeface="Suisse Int'l Regular" pitchFamily="34" charset="-122"/>
                <a:cs typeface="Suisse Int'l Regular" pitchFamily="34" charset="-120"/>
              </a:rPr>
              <a:t>amet</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consectetur</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adipiscing</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elit</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Quisque</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faucibus</a:t>
            </a:r>
            <a:r>
              <a:rPr lang="en-US" sz="900">
                <a:solidFill>
                  <a:schemeClr val="bg1"/>
                </a:solidFill>
                <a:latin typeface="Suisse Int'l Regular" pitchFamily="34" charset="0"/>
                <a:ea typeface="Suisse Int'l Regular" pitchFamily="34" charset="-122"/>
                <a:cs typeface="Suisse Int'l Regular" pitchFamily="34" charset="-120"/>
              </a:rPr>
              <a:t> ex </a:t>
            </a:r>
            <a:r>
              <a:rPr lang="en-US" sz="900" err="1">
                <a:solidFill>
                  <a:schemeClr val="bg1"/>
                </a:solidFill>
                <a:latin typeface="Suisse Int'l Regular" pitchFamily="34" charset="0"/>
                <a:ea typeface="Suisse Int'l Regular" pitchFamily="34" charset="-122"/>
                <a:cs typeface="Suisse Int'l Regular" pitchFamily="34" charset="-120"/>
              </a:rPr>
              <a:t>sapien</a:t>
            </a:r>
            <a:r>
              <a:rPr lang="en-US" sz="900">
                <a:solidFill>
                  <a:schemeClr val="bg1"/>
                </a:solidFill>
                <a:latin typeface="Suisse Int'l Regular" pitchFamily="34" charset="0"/>
                <a:ea typeface="Suisse Int'l Regular" pitchFamily="34" charset="-122"/>
                <a:cs typeface="Suisse Int'l Regular" pitchFamily="34" charset="-120"/>
              </a:rPr>
              <a:t> vitae </a:t>
            </a:r>
            <a:r>
              <a:rPr lang="en-US" sz="900" err="1">
                <a:solidFill>
                  <a:schemeClr val="bg1"/>
                </a:solidFill>
                <a:latin typeface="Suisse Int'l Regular" pitchFamily="34" charset="0"/>
                <a:ea typeface="Suisse Int'l Regular" pitchFamily="34" charset="-122"/>
                <a:cs typeface="Suisse Int'l Regular" pitchFamily="34" charset="-120"/>
              </a:rPr>
              <a:t>pellentesque</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sem</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placerat</a:t>
            </a:r>
            <a:r>
              <a:rPr lang="en-US" sz="900">
                <a:solidFill>
                  <a:schemeClr val="bg1"/>
                </a:solidFill>
                <a:latin typeface="Suisse Int'l Regular" pitchFamily="34" charset="0"/>
                <a:ea typeface="Suisse Int'l Regular" pitchFamily="34" charset="-122"/>
                <a:cs typeface="Suisse Int'l Regular" pitchFamily="34" charset="-120"/>
              </a:rPr>
              <a:t>. </a:t>
            </a:r>
          </a:p>
        </p:txBody>
      </p:sp>
      <p:cxnSp>
        <p:nvCxnSpPr>
          <p:cNvPr id="24" name="Straight Connector 23">
            <a:extLst>
              <a:ext uri="{FF2B5EF4-FFF2-40B4-BE49-F238E27FC236}">
                <a16:creationId xmlns:a16="http://schemas.microsoft.com/office/drawing/2014/main" id="{CE083471-8562-8DE5-39B4-62C22243892F}"/>
              </a:ext>
            </a:extLst>
          </p:cNvPr>
          <p:cNvCxnSpPr>
            <a:cxnSpLocks/>
          </p:cNvCxnSpPr>
          <p:nvPr/>
        </p:nvCxnSpPr>
        <p:spPr>
          <a:xfrm>
            <a:off x="2735703" y="3429001"/>
            <a:ext cx="0" cy="2708719"/>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sp>
        <p:nvSpPr>
          <p:cNvPr id="29" name="name_02">
            <a:extLst>
              <a:ext uri="{FF2B5EF4-FFF2-40B4-BE49-F238E27FC236}">
                <a16:creationId xmlns:a16="http://schemas.microsoft.com/office/drawing/2014/main" id="{7DED409A-D479-38C6-F67F-1A66F2B70841}"/>
              </a:ext>
            </a:extLst>
          </p:cNvPr>
          <p:cNvSpPr/>
          <p:nvPr/>
        </p:nvSpPr>
        <p:spPr>
          <a:xfrm>
            <a:off x="3350260" y="3471915"/>
            <a:ext cx="1882140" cy="469900"/>
          </a:xfrm>
          <a:prstGeom prst="rect">
            <a:avLst/>
          </a:prstGeom>
          <a:noFill/>
          <a:ln/>
        </p:spPr>
        <p:txBody>
          <a:bodyPr wrap="square" lIns="0" tIns="0" rIns="0" bIns="0" rtlCol="0" anchor="t"/>
          <a:lstStyle/>
          <a:p>
            <a:r>
              <a:rPr lang="en-US" sz="4000" kern="0" spc="-150">
                <a:solidFill>
                  <a:srgbClr val="E331D0"/>
                </a:solidFill>
                <a:latin typeface="Suisse Int'l Regular" pitchFamily="34" charset="0"/>
                <a:ea typeface="Suisse Int'l Regular" pitchFamily="34" charset="-122"/>
                <a:cs typeface="Suisse Int'l Regular" pitchFamily="34" charset="-120"/>
              </a:rPr>
              <a:t>80%</a:t>
            </a:r>
            <a:endParaRPr lang="en-US" sz="4000"/>
          </a:p>
        </p:txBody>
      </p:sp>
      <p:sp>
        <p:nvSpPr>
          <p:cNvPr id="30" name="We strive to be the Authority - as a company in each of our service domains and as professionals">
            <a:extLst>
              <a:ext uri="{FF2B5EF4-FFF2-40B4-BE49-F238E27FC236}">
                <a16:creationId xmlns:a16="http://schemas.microsoft.com/office/drawing/2014/main" id="{3CD56918-C542-14D5-FAAB-F7BBE9BB52D2}"/>
              </a:ext>
            </a:extLst>
          </p:cNvPr>
          <p:cNvSpPr/>
          <p:nvPr/>
        </p:nvSpPr>
        <p:spPr>
          <a:xfrm>
            <a:off x="3375877" y="4074596"/>
            <a:ext cx="1882140" cy="604524"/>
          </a:xfrm>
          <a:prstGeom prst="rect">
            <a:avLst/>
          </a:prstGeom>
          <a:noFill/>
          <a:ln/>
        </p:spPr>
        <p:txBody>
          <a:bodyPr wrap="square" lIns="0" tIns="0" rIns="0" bIns="0" rtlCol="0" anchor="t">
            <a:spAutoFit/>
          </a:bodyPr>
          <a:lstStyle/>
          <a:p>
            <a:pPr>
              <a:lnSpc>
                <a:spcPct val="110000"/>
              </a:lnSpc>
            </a:pPr>
            <a:r>
              <a:rPr lang="en-US" sz="900">
                <a:solidFill>
                  <a:schemeClr val="bg1"/>
                </a:solidFill>
                <a:latin typeface="Suisse Int'l Regular" pitchFamily="34" charset="0"/>
                <a:ea typeface="Suisse Int'l Regular" pitchFamily="34" charset="-122"/>
                <a:cs typeface="Suisse Int'l Regular" pitchFamily="34" charset="-120"/>
              </a:rPr>
              <a:t>Lorem ipsum dolor sit </a:t>
            </a:r>
            <a:r>
              <a:rPr lang="en-US" sz="900" err="1">
                <a:solidFill>
                  <a:schemeClr val="bg1"/>
                </a:solidFill>
                <a:latin typeface="Suisse Int'l Regular" pitchFamily="34" charset="0"/>
                <a:ea typeface="Suisse Int'l Regular" pitchFamily="34" charset="-122"/>
                <a:cs typeface="Suisse Int'l Regular" pitchFamily="34" charset="-120"/>
              </a:rPr>
              <a:t>amet</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consectetur</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adipiscing</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elit</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Quisque</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faucibus</a:t>
            </a:r>
            <a:r>
              <a:rPr lang="en-US" sz="900">
                <a:solidFill>
                  <a:schemeClr val="bg1"/>
                </a:solidFill>
                <a:latin typeface="Suisse Int'l Regular" pitchFamily="34" charset="0"/>
                <a:ea typeface="Suisse Int'l Regular" pitchFamily="34" charset="-122"/>
                <a:cs typeface="Suisse Int'l Regular" pitchFamily="34" charset="-120"/>
              </a:rPr>
              <a:t> ex </a:t>
            </a:r>
            <a:r>
              <a:rPr lang="en-US" sz="900" err="1">
                <a:solidFill>
                  <a:schemeClr val="bg1"/>
                </a:solidFill>
                <a:latin typeface="Suisse Int'l Regular" pitchFamily="34" charset="0"/>
                <a:ea typeface="Suisse Int'l Regular" pitchFamily="34" charset="-122"/>
                <a:cs typeface="Suisse Int'l Regular" pitchFamily="34" charset="-120"/>
              </a:rPr>
              <a:t>sapien</a:t>
            </a:r>
            <a:r>
              <a:rPr lang="en-US" sz="900">
                <a:solidFill>
                  <a:schemeClr val="bg1"/>
                </a:solidFill>
                <a:latin typeface="Suisse Int'l Regular" pitchFamily="34" charset="0"/>
                <a:ea typeface="Suisse Int'l Regular" pitchFamily="34" charset="-122"/>
                <a:cs typeface="Suisse Int'l Regular" pitchFamily="34" charset="-120"/>
              </a:rPr>
              <a:t> vitae </a:t>
            </a:r>
            <a:r>
              <a:rPr lang="en-US" sz="900" err="1">
                <a:solidFill>
                  <a:schemeClr val="bg1"/>
                </a:solidFill>
                <a:latin typeface="Suisse Int'l Regular" pitchFamily="34" charset="0"/>
                <a:ea typeface="Suisse Int'l Regular" pitchFamily="34" charset="-122"/>
                <a:cs typeface="Suisse Int'l Regular" pitchFamily="34" charset="-120"/>
              </a:rPr>
              <a:t>pellentesque</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sem</a:t>
            </a:r>
            <a:r>
              <a:rPr lang="en-US" sz="900">
                <a:solidFill>
                  <a:schemeClr val="bg1"/>
                </a:solidFill>
                <a:latin typeface="Suisse Int'l Regular" pitchFamily="34" charset="0"/>
                <a:ea typeface="Suisse Int'l Regular" pitchFamily="34" charset="-122"/>
                <a:cs typeface="Suisse Int'l Regular" pitchFamily="34" charset="-120"/>
              </a:rPr>
              <a:t> </a:t>
            </a:r>
            <a:r>
              <a:rPr lang="en-US" sz="900" err="1">
                <a:solidFill>
                  <a:schemeClr val="bg1"/>
                </a:solidFill>
                <a:latin typeface="Suisse Int'l Regular" pitchFamily="34" charset="0"/>
                <a:ea typeface="Suisse Int'l Regular" pitchFamily="34" charset="-122"/>
                <a:cs typeface="Suisse Int'l Regular" pitchFamily="34" charset="-120"/>
              </a:rPr>
              <a:t>placerat</a:t>
            </a:r>
            <a:r>
              <a:rPr lang="en-US" sz="900">
                <a:solidFill>
                  <a:schemeClr val="bg1"/>
                </a:solidFill>
                <a:latin typeface="Suisse Int'l Regular" pitchFamily="34" charset="0"/>
                <a:ea typeface="Suisse Int'l Regular" pitchFamily="34" charset="-122"/>
                <a:cs typeface="Suisse Int'l Regular" pitchFamily="34" charset="-120"/>
              </a:rPr>
              <a:t>. </a:t>
            </a:r>
          </a:p>
        </p:txBody>
      </p:sp>
    </p:spTree>
    <p:extLst>
      <p:ext uri="{BB962C8B-B14F-4D97-AF65-F5344CB8AC3E}">
        <p14:creationId xmlns:p14="http://schemas.microsoft.com/office/powerpoint/2010/main" val="180871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working on a computer&#10;&#10;Description automatically generated">
            <a:extLst>
              <a:ext uri="{FF2B5EF4-FFF2-40B4-BE49-F238E27FC236}">
                <a16:creationId xmlns:a16="http://schemas.microsoft.com/office/drawing/2014/main" id="{0D748F17-F314-8F1F-4F25-F7417CCF343D}"/>
              </a:ext>
            </a:extLst>
          </p:cNvPr>
          <p:cNvPicPr>
            <a:picLocks noGrp="1" noChangeAspect="1"/>
          </p:cNvPicPr>
          <p:nvPr>
            <p:ph type="pic" sz="quarter" idx="138"/>
          </p:nvPr>
        </p:nvPicPr>
        <p:blipFill>
          <a:blip r:embed="rId2"/>
          <a:srcRect l="8398" r="8398"/>
          <a:stretch/>
        </p:blipFill>
        <p:spPr/>
      </p:pic>
      <p:sp>
        <p:nvSpPr>
          <p:cNvPr id="38" name="Text Placeholder 37">
            <a:extLst>
              <a:ext uri="{FF2B5EF4-FFF2-40B4-BE49-F238E27FC236}">
                <a16:creationId xmlns:a16="http://schemas.microsoft.com/office/drawing/2014/main" id="{FE05CB82-BD43-F899-4916-8657375890FA}"/>
              </a:ext>
            </a:extLst>
          </p:cNvPr>
          <p:cNvSpPr>
            <a:spLocks noGrp="1"/>
          </p:cNvSpPr>
          <p:nvPr>
            <p:ph type="body" sz="quarter" idx="136"/>
          </p:nvPr>
        </p:nvSpPr>
        <p:spPr/>
        <p:txBody>
          <a:bodyPr/>
          <a:lstStyle/>
          <a:p>
            <a:endParaRPr lang="en-US"/>
          </a:p>
        </p:txBody>
      </p:sp>
      <p:sp>
        <p:nvSpPr>
          <p:cNvPr id="77" name="Text Placeholder 76">
            <a:extLst>
              <a:ext uri="{FF2B5EF4-FFF2-40B4-BE49-F238E27FC236}">
                <a16:creationId xmlns:a16="http://schemas.microsoft.com/office/drawing/2014/main" id="{02F91735-0E45-3987-B0F5-B68E6D9C0D91}"/>
              </a:ext>
            </a:extLst>
          </p:cNvPr>
          <p:cNvSpPr>
            <a:spLocks noGrp="1"/>
          </p:cNvSpPr>
          <p:nvPr>
            <p:ph type="body" sz="quarter" idx="154"/>
          </p:nvPr>
        </p:nvSpPr>
        <p:spPr>
          <a:xfrm>
            <a:off x="9257242" y="1411700"/>
            <a:ext cx="2239522" cy="156197"/>
          </a:xfrm>
        </p:spPr>
        <p:txBody>
          <a:bodyPr/>
          <a:lstStyle/>
          <a:p>
            <a:pPr marL="0" indent="0">
              <a:buNone/>
            </a:pPr>
            <a:endParaRPr lang="en-US"/>
          </a:p>
        </p:txBody>
      </p:sp>
      <p:sp>
        <p:nvSpPr>
          <p:cNvPr id="78" name="Text Placeholder 77">
            <a:extLst>
              <a:ext uri="{FF2B5EF4-FFF2-40B4-BE49-F238E27FC236}">
                <a16:creationId xmlns:a16="http://schemas.microsoft.com/office/drawing/2014/main" id="{7AE7C98A-0F09-E00B-1BB9-B94CD4C3B0D8}"/>
              </a:ext>
            </a:extLst>
          </p:cNvPr>
          <p:cNvSpPr>
            <a:spLocks noGrp="1"/>
          </p:cNvSpPr>
          <p:nvPr>
            <p:ph type="body" sz="quarter" idx="158"/>
          </p:nvPr>
        </p:nvSpPr>
        <p:spPr>
          <a:xfrm>
            <a:off x="9257242" y="2742698"/>
            <a:ext cx="2239522" cy="156197"/>
          </a:xfrm>
        </p:spPr>
        <p:txBody>
          <a:bodyPr/>
          <a:lstStyle/>
          <a:p>
            <a:pPr marL="0" indent="0">
              <a:buNone/>
            </a:pPr>
            <a:endParaRPr lang="en-US"/>
          </a:p>
        </p:txBody>
      </p:sp>
      <p:sp>
        <p:nvSpPr>
          <p:cNvPr id="79" name="Text Placeholder 78">
            <a:extLst>
              <a:ext uri="{FF2B5EF4-FFF2-40B4-BE49-F238E27FC236}">
                <a16:creationId xmlns:a16="http://schemas.microsoft.com/office/drawing/2014/main" id="{5F961ED9-7612-65DC-AC66-FDD463B4B362}"/>
              </a:ext>
            </a:extLst>
          </p:cNvPr>
          <p:cNvSpPr>
            <a:spLocks noGrp="1"/>
          </p:cNvSpPr>
          <p:nvPr>
            <p:ph type="body" sz="quarter" idx="159"/>
          </p:nvPr>
        </p:nvSpPr>
        <p:spPr>
          <a:xfrm>
            <a:off x="9257242" y="4070838"/>
            <a:ext cx="2239522" cy="156197"/>
          </a:xfrm>
        </p:spPr>
        <p:txBody>
          <a:bodyPr/>
          <a:lstStyle/>
          <a:p>
            <a:pPr marL="0" indent="0">
              <a:buNone/>
            </a:pPr>
            <a:endParaRPr lang="en-US"/>
          </a:p>
        </p:txBody>
      </p:sp>
      <p:sp>
        <p:nvSpPr>
          <p:cNvPr id="80" name="Text Placeholder 79">
            <a:extLst>
              <a:ext uri="{FF2B5EF4-FFF2-40B4-BE49-F238E27FC236}">
                <a16:creationId xmlns:a16="http://schemas.microsoft.com/office/drawing/2014/main" id="{E6876911-3B2C-7871-CFCD-B44ADC55A32A}"/>
              </a:ext>
            </a:extLst>
          </p:cNvPr>
          <p:cNvSpPr>
            <a:spLocks noGrp="1"/>
          </p:cNvSpPr>
          <p:nvPr>
            <p:ph type="body" sz="quarter" idx="160"/>
          </p:nvPr>
        </p:nvSpPr>
        <p:spPr>
          <a:xfrm>
            <a:off x="9257242" y="5482330"/>
            <a:ext cx="2239522" cy="156197"/>
          </a:xfrm>
        </p:spPr>
        <p:txBody>
          <a:bodyPr/>
          <a:lstStyle/>
          <a:p>
            <a:pPr marL="0" indent="0">
              <a:buNone/>
            </a:pPr>
            <a:endParaRPr lang="en-US"/>
          </a:p>
        </p:txBody>
      </p:sp>
      <p:sp>
        <p:nvSpPr>
          <p:cNvPr id="5" name="Text Placeholder 4">
            <a:extLst>
              <a:ext uri="{FF2B5EF4-FFF2-40B4-BE49-F238E27FC236}">
                <a16:creationId xmlns:a16="http://schemas.microsoft.com/office/drawing/2014/main" id="{618E5E1C-5412-4C8E-D81C-0362986A5686}"/>
              </a:ext>
            </a:extLst>
          </p:cNvPr>
          <p:cNvSpPr>
            <a:spLocks noGrp="1"/>
          </p:cNvSpPr>
          <p:nvPr>
            <p:ph type="body" idx="106"/>
          </p:nvPr>
        </p:nvSpPr>
        <p:spPr/>
        <p:txBody>
          <a:bodyPr/>
          <a:lstStyle/>
          <a:p>
            <a:endParaRPr lang="en-US"/>
          </a:p>
        </p:txBody>
      </p:sp>
      <p:pic>
        <p:nvPicPr>
          <p:cNvPr id="11" name="Picture Placeholder 10" descr="A person sitting at a desk with a computer&#10;&#10;Description automatically generated">
            <a:extLst>
              <a:ext uri="{FF2B5EF4-FFF2-40B4-BE49-F238E27FC236}">
                <a16:creationId xmlns:a16="http://schemas.microsoft.com/office/drawing/2014/main" id="{A5ED564E-3DF9-8C42-90AC-DBF1C8DD69A6}"/>
              </a:ext>
            </a:extLst>
          </p:cNvPr>
          <p:cNvPicPr>
            <a:picLocks noGrp="1" noChangeAspect="1"/>
          </p:cNvPicPr>
          <p:nvPr>
            <p:ph type="pic" sz="quarter" idx="161"/>
          </p:nvPr>
        </p:nvPicPr>
        <p:blipFill>
          <a:blip r:embed="rId3"/>
          <a:srcRect l="8006" r="8006"/>
          <a:stretch/>
        </p:blipFill>
        <p:spPr/>
      </p:pic>
      <p:pic>
        <p:nvPicPr>
          <p:cNvPr id="13" name="Picture Placeholder 12" descr="A group of people sitting at a table with laptops&#10;&#10;Description automatically generated">
            <a:extLst>
              <a:ext uri="{FF2B5EF4-FFF2-40B4-BE49-F238E27FC236}">
                <a16:creationId xmlns:a16="http://schemas.microsoft.com/office/drawing/2014/main" id="{6CCFB51B-30F5-489E-D548-9FA2E10D6E86}"/>
              </a:ext>
            </a:extLst>
          </p:cNvPr>
          <p:cNvPicPr>
            <a:picLocks noGrp="1" noChangeAspect="1"/>
          </p:cNvPicPr>
          <p:nvPr>
            <p:ph type="pic" sz="quarter" idx="162"/>
          </p:nvPr>
        </p:nvPicPr>
        <p:blipFill>
          <a:blip r:embed="rId4"/>
          <a:srcRect l="8019" r="8019"/>
          <a:stretch/>
        </p:blipFill>
        <p:spPr/>
      </p:pic>
      <p:pic>
        <p:nvPicPr>
          <p:cNvPr id="15" name="Picture Placeholder 14" descr="A person standing in front of a computer&#10;&#10;Description automatically generated">
            <a:extLst>
              <a:ext uri="{FF2B5EF4-FFF2-40B4-BE49-F238E27FC236}">
                <a16:creationId xmlns:a16="http://schemas.microsoft.com/office/drawing/2014/main" id="{2D98E10F-2A44-1A4D-B2DF-B79E89FE3025}"/>
              </a:ext>
            </a:extLst>
          </p:cNvPr>
          <p:cNvPicPr>
            <a:picLocks noGrp="1" noChangeAspect="1"/>
          </p:cNvPicPr>
          <p:nvPr>
            <p:ph type="pic" sz="quarter" idx="163"/>
          </p:nvPr>
        </p:nvPicPr>
        <p:blipFill>
          <a:blip r:embed="rId5"/>
          <a:srcRect l="215" r="215"/>
          <a:stretch/>
        </p:blipFill>
        <p:spPr/>
      </p:pic>
      <p:sp>
        <p:nvSpPr>
          <p:cNvPr id="2" name="Slide Number Placeholder 1">
            <a:extLst>
              <a:ext uri="{FF2B5EF4-FFF2-40B4-BE49-F238E27FC236}">
                <a16:creationId xmlns:a16="http://schemas.microsoft.com/office/drawing/2014/main" id="{85813E14-E3E3-8563-3CAD-9EEADDDDA225}"/>
              </a:ext>
            </a:extLst>
          </p:cNvPr>
          <p:cNvSpPr>
            <a:spLocks noGrp="1"/>
          </p:cNvSpPr>
          <p:nvPr>
            <p:ph type="sldNum" sz="quarter" idx="12"/>
          </p:nvPr>
        </p:nvSpPr>
        <p:spPr/>
        <p:txBody>
          <a:bodyPr/>
          <a:lstStyle/>
          <a:p>
            <a:fld id="{C1F56866-D47B-47B9-9D95-BB9706FB23C1}" type="slidenum">
              <a:rPr lang="en-US" smtClean="0"/>
              <a:pPr/>
              <a:t>38</a:t>
            </a:fld>
            <a:endParaRPr lang="en-US"/>
          </a:p>
        </p:txBody>
      </p:sp>
      <p:sp>
        <p:nvSpPr>
          <p:cNvPr id="3" name="Symbol zastępczy stopki 2">
            <a:extLst>
              <a:ext uri="{FF2B5EF4-FFF2-40B4-BE49-F238E27FC236}">
                <a16:creationId xmlns:a16="http://schemas.microsoft.com/office/drawing/2014/main" id="{2CD8803B-70EA-E884-07A4-748D170DD69A}"/>
              </a:ext>
            </a:extLst>
          </p:cNvPr>
          <p:cNvSpPr>
            <a:spLocks noGrp="1"/>
          </p:cNvSpPr>
          <p:nvPr>
            <p:ph type="ftr" sz="quarter" idx="3"/>
          </p:nvPr>
        </p:nvSpPr>
        <p:spPr/>
        <p:txBody>
          <a:bodyPr/>
          <a:lstStyle/>
          <a:p>
            <a:r>
              <a:rPr lang="en-US"/>
              <a:t>Copyright © 2025 Xebia. All rights reserved</a:t>
            </a:r>
          </a:p>
        </p:txBody>
      </p:sp>
      <p:sp>
        <p:nvSpPr>
          <p:cNvPr id="56" name="Text Placeholder 4">
            <a:extLst>
              <a:ext uri="{FF2B5EF4-FFF2-40B4-BE49-F238E27FC236}">
                <a16:creationId xmlns:a16="http://schemas.microsoft.com/office/drawing/2014/main" id="{3A008FBE-2ACE-599E-24FA-4EEE49B8F02B}"/>
              </a:ext>
            </a:extLst>
          </p:cNvPr>
          <p:cNvSpPr txBox="1">
            <a:spLocks/>
          </p:cNvSpPr>
          <p:nvPr/>
        </p:nvSpPr>
        <p:spPr>
          <a:xfrm>
            <a:off x="412750" y="3080869"/>
            <a:ext cx="2661708" cy="92333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solidFill>
                  <a:schemeClr val="tx1"/>
                </a:solidFill>
              </a:rPr>
              <a:t>Headline</a:t>
            </a:r>
          </a:p>
          <a:p>
            <a:r>
              <a:rPr lang="en-US" sz="1200"/>
              <a:t>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a:t>
            </a:r>
            <a:r>
              <a:rPr lang="en-US" sz="1200" err="1"/>
              <a:t>Quisque</a:t>
            </a:r>
            <a:r>
              <a:rPr lang="en-US" sz="1200"/>
              <a:t> </a:t>
            </a:r>
            <a:r>
              <a:rPr lang="en-US" sz="1200" err="1"/>
              <a:t>faucibus</a:t>
            </a:r>
            <a:r>
              <a:rPr lang="en-US" sz="1200"/>
              <a:t> ex </a:t>
            </a:r>
            <a:r>
              <a:rPr lang="en-US" sz="1200" err="1"/>
              <a:t>sapien</a:t>
            </a:r>
            <a:r>
              <a:rPr lang="en-US" sz="1200"/>
              <a:t> vitae </a:t>
            </a:r>
            <a:r>
              <a:rPr lang="en-US" sz="1200" err="1"/>
              <a:t>pellentesque</a:t>
            </a:r>
            <a:r>
              <a:rPr lang="en-US" sz="1200"/>
              <a:t> </a:t>
            </a:r>
            <a:r>
              <a:rPr lang="en-US" sz="1200" err="1"/>
              <a:t>sem</a:t>
            </a:r>
            <a:r>
              <a:rPr lang="en-US" sz="1200"/>
              <a:t> </a:t>
            </a:r>
            <a:r>
              <a:rPr lang="en-US" sz="1200" err="1"/>
              <a:t>placerat</a:t>
            </a:r>
            <a:r>
              <a:rPr lang="en-US" sz="1200"/>
              <a:t>. </a:t>
            </a:r>
          </a:p>
        </p:txBody>
      </p:sp>
      <p:sp>
        <p:nvSpPr>
          <p:cNvPr id="68" name="Oval 67">
            <a:extLst>
              <a:ext uri="{FF2B5EF4-FFF2-40B4-BE49-F238E27FC236}">
                <a16:creationId xmlns:a16="http://schemas.microsoft.com/office/drawing/2014/main" id="{654E07D9-A3CC-75C8-2B43-D1C1CF33BDD2}"/>
              </a:ext>
            </a:extLst>
          </p:cNvPr>
          <p:cNvSpPr/>
          <p:nvPr/>
        </p:nvSpPr>
        <p:spPr>
          <a:xfrm>
            <a:off x="400051" y="2565251"/>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sp>
        <p:nvSpPr>
          <p:cNvPr id="92" name="Text Placeholder 4">
            <a:extLst>
              <a:ext uri="{FF2B5EF4-FFF2-40B4-BE49-F238E27FC236}">
                <a16:creationId xmlns:a16="http://schemas.microsoft.com/office/drawing/2014/main" id="{7C0DC3B1-C0BD-C714-27D5-BD7F60D542AF}"/>
              </a:ext>
            </a:extLst>
          </p:cNvPr>
          <p:cNvSpPr txBox="1">
            <a:spLocks/>
          </p:cNvSpPr>
          <p:nvPr/>
        </p:nvSpPr>
        <p:spPr>
          <a:xfrm>
            <a:off x="3647127" y="3080869"/>
            <a:ext cx="2661708" cy="92333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solidFill>
                  <a:schemeClr val="tx1"/>
                </a:solidFill>
              </a:rPr>
              <a:t>Headline</a:t>
            </a:r>
          </a:p>
          <a:p>
            <a:r>
              <a:rPr lang="en-US" sz="1200"/>
              <a:t>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a:t>
            </a:r>
            <a:r>
              <a:rPr lang="en-US" sz="1200" err="1"/>
              <a:t>Quisque</a:t>
            </a:r>
            <a:r>
              <a:rPr lang="en-US" sz="1200"/>
              <a:t> </a:t>
            </a:r>
            <a:r>
              <a:rPr lang="en-US" sz="1200" err="1"/>
              <a:t>faucibus</a:t>
            </a:r>
            <a:r>
              <a:rPr lang="en-US" sz="1200"/>
              <a:t> ex </a:t>
            </a:r>
            <a:r>
              <a:rPr lang="en-US" sz="1200" err="1"/>
              <a:t>sapien</a:t>
            </a:r>
            <a:r>
              <a:rPr lang="en-US" sz="1200"/>
              <a:t> vitae </a:t>
            </a:r>
            <a:r>
              <a:rPr lang="en-US" sz="1200" err="1"/>
              <a:t>pellentesque</a:t>
            </a:r>
            <a:r>
              <a:rPr lang="en-US" sz="1200"/>
              <a:t> </a:t>
            </a:r>
            <a:r>
              <a:rPr lang="en-US" sz="1200" err="1"/>
              <a:t>sem</a:t>
            </a:r>
            <a:r>
              <a:rPr lang="en-US" sz="1200"/>
              <a:t> </a:t>
            </a:r>
            <a:r>
              <a:rPr lang="en-US" sz="1200" err="1"/>
              <a:t>placerat</a:t>
            </a:r>
            <a:r>
              <a:rPr lang="en-US" sz="1200"/>
              <a:t>. </a:t>
            </a:r>
          </a:p>
        </p:txBody>
      </p:sp>
      <p:sp>
        <p:nvSpPr>
          <p:cNvPr id="96" name="Oval 95">
            <a:extLst>
              <a:ext uri="{FF2B5EF4-FFF2-40B4-BE49-F238E27FC236}">
                <a16:creationId xmlns:a16="http://schemas.microsoft.com/office/drawing/2014/main" id="{6CDED8B2-37B7-ABC9-6A60-9C8E3B30E300}"/>
              </a:ext>
            </a:extLst>
          </p:cNvPr>
          <p:cNvSpPr/>
          <p:nvPr/>
        </p:nvSpPr>
        <p:spPr>
          <a:xfrm>
            <a:off x="3624904" y="2565251"/>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sp>
        <p:nvSpPr>
          <p:cNvPr id="102" name="Oval 101">
            <a:extLst>
              <a:ext uri="{FF2B5EF4-FFF2-40B4-BE49-F238E27FC236}">
                <a16:creationId xmlns:a16="http://schemas.microsoft.com/office/drawing/2014/main" id="{61AB33B5-F77E-55D0-E0E9-B906CEB4BC76}"/>
              </a:ext>
            </a:extLst>
          </p:cNvPr>
          <p:cNvSpPr/>
          <p:nvPr/>
        </p:nvSpPr>
        <p:spPr>
          <a:xfrm>
            <a:off x="400051" y="4433580"/>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sp>
        <p:nvSpPr>
          <p:cNvPr id="104" name="Text Placeholder 4">
            <a:extLst>
              <a:ext uri="{FF2B5EF4-FFF2-40B4-BE49-F238E27FC236}">
                <a16:creationId xmlns:a16="http://schemas.microsoft.com/office/drawing/2014/main" id="{9809FC55-70A6-498C-CAB7-BDAB5AE27238}"/>
              </a:ext>
            </a:extLst>
          </p:cNvPr>
          <p:cNvSpPr txBox="1">
            <a:spLocks/>
          </p:cNvSpPr>
          <p:nvPr/>
        </p:nvSpPr>
        <p:spPr>
          <a:xfrm>
            <a:off x="3647127" y="4949198"/>
            <a:ext cx="2661708" cy="92333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solidFill>
                  <a:schemeClr val="tx1"/>
                </a:solidFill>
              </a:rPr>
              <a:t>Headline</a:t>
            </a:r>
          </a:p>
          <a:p>
            <a:r>
              <a:rPr lang="en-US" sz="1200"/>
              <a:t>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a:t>
            </a:r>
            <a:r>
              <a:rPr lang="en-US" sz="1200" err="1"/>
              <a:t>Quisque</a:t>
            </a:r>
            <a:r>
              <a:rPr lang="en-US" sz="1200"/>
              <a:t> </a:t>
            </a:r>
            <a:r>
              <a:rPr lang="en-US" sz="1200" err="1"/>
              <a:t>faucibus</a:t>
            </a:r>
            <a:r>
              <a:rPr lang="en-US" sz="1200"/>
              <a:t> ex </a:t>
            </a:r>
            <a:r>
              <a:rPr lang="en-US" sz="1200" err="1"/>
              <a:t>sapien</a:t>
            </a:r>
            <a:r>
              <a:rPr lang="en-US" sz="1200"/>
              <a:t> vitae </a:t>
            </a:r>
            <a:r>
              <a:rPr lang="en-US" sz="1200" err="1"/>
              <a:t>pellentesque</a:t>
            </a:r>
            <a:r>
              <a:rPr lang="en-US" sz="1200"/>
              <a:t> </a:t>
            </a:r>
            <a:r>
              <a:rPr lang="en-US" sz="1200" err="1"/>
              <a:t>sem</a:t>
            </a:r>
            <a:r>
              <a:rPr lang="en-US" sz="1200"/>
              <a:t> </a:t>
            </a:r>
            <a:r>
              <a:rPr lang="en-US" sz="1200" err="1"/>
              <a:t>placerat</a:t>
            </a:r>
            <a:r>
              <a:rPr lang="en-US" sz="1200"/>
              <a:t>. </a:t>
            </a:r>
          </a:p>
        </p:txBody>
      </p:sp>
      <p:sp>
        <p:nvSpPr>
          <p:cNvPr id="106" name="Oval 105">
            <a:extLst>
              <a:ext uri="{FF2B5EF4-FFF2-40B4-BE49-F238E27FC236}">
                <a16:creationId xmlns:a16="http://schemas.microsoft.com/office/drawing/2014/main" id="{D3537BAB-3779-695B-3231-CBBD350A1986}"/>
              </a:ext>
            </a:extLst>
          </p:cNvPr>
          <p:cNvSpPr/>
          <p:nvPr/>
        </p:nvSpPr>
        <p:spPr>
          <a:xfrm>
            <a:off x="3624904" y="4433580"/>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sp>
        <p:nvSpPr>
          <p:cNvPr id="109" name="Our Values">
            <a:extLst>
              <a:ext uri="{FF2B5EF4-FFF2-40B4-BE49-F238E27FC236}">
                <a16:creationId xmlns:a16="http://schemas.microsoft.com/office/drawing/2014/main" id="{6E6CE9CB-F82B-7CF5-FE04-A0A2C554CF14}"/>
              </a:ext>
            </a:extLst>
          </p:cNvPr>
          <p:cNvSpPr/>
          <p:nvPr/>
        </p:nvSpPr>
        <p:spPr>
          <a:xfrm>
            <a:off x="412750" y="1986057"/>
            <a:ext cx="7504522" cy="254000"/>
          </a:xfrm>
          <a:prstGeom prst="rect">
            <a:avLst/>
          </a:prstGeom>
          <a:noFill/>
          <a:ln/>
        </p:spPr>
        <p:txBody>
          <a:bodyPr wrap="square" lIns="0" tIns="0" rIns="0" bIns="0" rtlCol="0" anchor="t"/>
          <a:lstStyle/>
          <a:p>
            <a:pPr>
              <a:lnSpc>
                <a:spcPts val="2000"/>
              </a:lnSpc>
            </a:pPr>
            <a:r>
              <a:rPr lang="en-US" sz="1800" kern="0" spc="-100">
                <a:solidFill>
                  <a:srgbClr val="000000"/>
                </a:solidFill>
                <a:ea typeface="Suisse Int'l Regular" pitchFamily="34" charset="-122"/>
                <a:cs typeface="Suisse Int'l Regular" pitchFamily="34" charset="-120"/>
              </a:rPr>
              <a:t>Subtitle</a:t>
            </a:r>
          </a:p>
        </p:txBody>
      </p:sp>
      <p:cxnSp>
        <p:nvCxnSpPr>
          <p:cNvPr id="111" name="Straight Connector 110">
            <a:extLst>
              <a:ext uri="{FF2B5EF4-FFF2-40B4-BE49-F238E27FC236}">
                <a16:creationId xmlns:a16="http://schemas.microsoft.com/office/drawing/2014/main" id="{CDAD4DC4-702A-8419-66E3-DB553D5769C4}"/>
              </a:ext>
            </a:extLst>
          </p:cNvPr>
          <p:cNvCxnSpPr>
            <a:cxnSpLocks/>
          </p:cNvCxnSpPr>
          <p:nvPr/>
        </p:nvCxnSpPr>
        <p:spPr>
          <a:xfrm>
            <a:off x="350266" y="2356256"/>
            <a:ext cx="6609334"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pic>
        <p:nvPicPr>
          <p:cNvPr id="6" name="Grafika 338">
            <a:extLst>
              <a:ext uri="{FF2B5EF4-FFF2-40B4-BE49-F238E27FC236}">
                <a16:creationId xmlns:a16="http://schemas.microsoft.com/office/drawing/2014/main" id="{92A60486-4654-7C9D-C252-07318757C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0484" y="2645609"/>
            <a:ext cx="218179" cy="218179"/>
          </a:xfrm>
          <a:prstGeom prst="rect">
            <a:avLst/>
          </a:prstGeom>
        </p:spPr>
      </p:pic>
      <p:pic>
        <p:nvPicPr>
          <p:cNvPr id="9" name="Grafika 326">
            <a:extLst>
              <a:ext uri="{FF2B5EF4-FFF2-40B4-BE49-F238E27FC236}">
                <a16:creationId xmlns:a16="http://schemas.microsoft.com/office/drawing/2014/main" id="{0AA3F0F1-DD54-324D-43B2-7927BAA42D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210" y="4523071"/>
            <a:ext cx="183977" cy="183977"/>
          </a:xfrm>
          <a:prstGeom prst="rect">
            <a:avLst/>
          </a:prstGeom>
        </p:spPr>
      </p:pic>
      <p:pic>
        <p:nvPicPr>
          <p:cNvPr id="10" name="Grafika 226">
            <a:extLst>
              <a:ext uri="{FF2B5EF4-FFF2-40B4-BE49-F238E27FC236}">
                <a16:creationId xmlns:a16="http://schemas.microsoft.com/office/drawing/2014/main" id="{4547250F-6575-9EBE-2732-E4B25DFBF57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485" y="4523072"/>
            <a:ext cx="209171" cy="209171"/>
          </a:xfrm>
          <a:prstGeom prst="rect">
            <a:avLst/>
          </a:prstGeom>
        </p:spPr>
      </p:pic>
      <p:pic>
        <p:nvPicPr>
          <p:cNvPr id="4" name="Grafika 270">
            <a:extLst>
              <a:ext uri="{FF2B5EF4-FFF2-40B4-BE49-F238E27FC236}">
                <a16:creationId xmlns:a16="http://schemas.microsoft.com/office/drawing/2014/main" id="{20515F08-BE66-3DBE-DD86-A8FE221691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2823" y="2630280"/>
            <a:ext cx="229331" cy="229331"/>
          </a:xfrm>
          <a:prstGeom prst="rect">
            <a:avLst/>
          </a:prstGeom>
        </p:spPr>
      </p:pic>
      <p:sp>
        <p:nvSpPr>
          <p:cNvPr id="16" name="Text Placeholder 4">
            <a:extLst>
              <a:ext uri="{FF2B5EF4-FFF2-40B4-BE49-F238E27FC236}">
                <a16:creationId xmlns:a16="http://schemas.microsoft.com/office/drawing/2014/main" id="{8D7EA975-5DAE-5BEC-C3FE-DEBDBB7D58A5}"/>
              </a:ext>
            </a:extLst>
          </p:cNvPr>
          <p:cNvSpPr txBox="1">
            <a:spLocks/>
          </p:cNvSpPr>
          <p:nvPr/>
        </p:nvSpPr>
        <p:spPr>
          <a:xfrm>
            <a:off x="419245" y="4949198"/>
            <a:ext cx="2661708" cy="92333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solidFill>
                  <a:schemeClr val="tx1"/>
                </a:solidFill>
              </a:rPr>
              <a:t>Headline</a:t>
            </a:r>
          </a:p>
          <a:p>
            <a:r>
              <a:rPr lang="en-US" sz="1200"/>
              <a:t>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a:t>
            </a:r>
            <a:r>
              <a:rPr lang="en-US" sz="1200" err="1"/>
              <a:t>Quisque</a:t>
            </a:r>
            <a:r>
              <a:rPr lang="en-US" sz="1200"/>
              <a:t> </a:t>
            </a:r>
            <a:r>
              <a:rPr lang="en-US" sz="1200" err="1"/>
              <a:t>faucibus</a:t>
            </a:r>
            <a:r>
              <a:rPr lang="en-US" sz="1200"/>
              <a:t> ex </a:t>
            </a:r>
            <a:r>
              <a:rPr lang="en-US" sz="1200" err="1"/>
              <a:t>sapien</a:t>
            </a:r>
            <a:r>
              <a:rPr lang="en-US" sz="1200"/>
              <a:t> vitae </a:t>
            </a:r>
            <a:r>
              <a:rPr lang="en-US" sz="1200" err="1"/>
              <a:t>pellentesque</a:t>
            </a:r>
            <a:r>
              <a:rPr lang="en-US" sz="1200"/>
              <a:t> </a:t>
            </a:r>
            <a:r>
              <a:rPr lang="en-US" sz="1200" err="1"/>
              <a:t>sem</a:t>
            </a:r>
            <a:r>
              <a:rPr lang="en-US" sz="1200"/>
              <a:t> </a:t>
            </a:r>
            <a:r>
              <a:rPr lang="en-US" sz="1200" err="1"/>
              <a:t>placerat</a:t>
            </a:r>
            <a:r>
              <a:rPr lang="en-US" sz="1200"/>
              <a:t>. </a:t>
            </a:r>
          </a:p>
        </p:txBody>
      </p:sp>
    </p:spTree>
    <p:extLst>
      <p:ext uri="{BB962C8B-B14F-4D97-AF65-F5344CB8AC3E}">
        <p14:creationId xmlns:p14="http://schemas.microsoft.com/office/powerpoint/2010/main" val="415468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AECC712-6762-2CD6-B4B6-D18565EA43DA}"/>
              </a:ext>
            </a:extLst>
          </p:cNvPr>
          <p:cNvSpPr>
            <a:spLocks noGrp="1"/>
          </p:cNvSpPr>
          <p:nvPr>
            <p:ph type="body" sz="quarter" idx="147"/>
          </p:nvPr>
        </p:nvSpPr>
        <p:spPr>
          <a:xfrm>
            <a:off x="406401" y="2129102"/>
            <a:ext cx="7514167" cy="179536"/>
          </a:xfrm>
        </p:spPr>
        <p:txBody>
          <a:bodyPr>
            <a:spAutoFit/>
          </a:bodyPr>
          <a:lstStyle/>
          <a:p>
            <a:endParaRPr lang="en-US"/>
          </a:p>
        </p:txBody>
      </p:sp>
      <p:sp>
        <p:nvSpPr>
          <p:cNvPr id="15" name="Text Placeholder 14">
            <a:extLst>
              <a:ext uri="{FF2B5EF4-FFF2-40B4-BE49-F238E27FC236}">
                <a16:creationId xmlns:a16="http://schemas.microsoft.com/office/drawing/2014/main" id="{6FC08878-27CA-8555-A738-6BD1EF3B65E0}"/>
              </a:ext>
            </a:extLst>
          </p:cNvPr>
          <p:cNvSpPr>
            <a:spLocks noGrp="1"/>
          </p:cNvSpPr>
          <p:nvPr>
            <p:ph type="body" sz="quarter" idx="158"/>
          </p:nvPr>
        </p:nvSpPr>
        <p:spPr/>
        <p:txBody>
          <a:bodyPr/>
          <a:lstStyle/>
          <a:p>
            <a:endParaRPr lang="en-US"/>
          </a:p>
        </p:txBody>
      </p:sp>
      <p:pic>
        <p:nvPicPr>
          <p:cNvPr id="10" name="Picture Placeholder 9" descr="A person and person sitting at a table with a computer&#10;&#10;Description automatically generated">
            <a:extLst>
              <a:ext uri="{FF2B5EF4-FFF2-40B4-BE49-F238E27FC236}">
                <a16:creationId xmlns:a16="http://schemas.microsoft.com/office/drawing/2014/main" id="{99678ACC-5ADE-38EE-45FB-3A10EBBDFB73}"/>
              </a:ext>
            </a:extLst>
          </p:cNvPr>
          <p:cNvPicPr>
            <a:picLocks noGrp="1" noChangeAspect="1"/>
          </p:cNvPicPr>
          <p:nvPr>
            <p:ph type="pic" sz="quarter" idx="163"/>
          </p:nvPr>
        </p:nvPicPr>
        <p:blipFill>
          <a:blip r:embed="rId2"/>
          <a:srcRect l="9531" r="9531"/>
          <a:stretch/>
        </p:blipFill>
        <p:spPr/>
      </p:pic>
      <p:sp>
        <p:nvSpPr>
          <p:cNvPr id="13" name="Text Placeholder 12">
            <a:extLst>
              <a:ext uri="{FF2B5EF4-FFF2-40B4-BE49-F238E27FC236}">
                <a16:creationId xmlns:a16="http://schemas.microsoft.com/office/drawing/2014/main" id="{5D2DEC8C-229A-3E49-1AB2-393F15487C78}"/>
              </a:ext>
            </a:extLst>
          </p:cNvPr>
          <p:cNvSpPr>
            <a:spLocks noGrp="1"/>
          </p:cNvSpPr>
          <p:nvPr>
            <p:ph type="body" idx="106"/>
          </p:nvPr>
        </p:nvSpPr>
        <p:spPr/>
        <p:txBody>
          <a:bodyPr/>
          <a:lstStyle/>
          <a:p>
            <a:endParaRPr lang="en-US"/>
          </a:p>
        </p:txBody>
      </p:sp>
      <p:sp>
        <p:nvSpPr>
          <p:cNvPr id="2" name="Slide Number Placeholder 1">
            <a:extLst>
              <a:ext uri="{FF2B5EF4-FFF2-40B4-BE49-F238E27FC236}">
                <a16:creationId xmlns:a16="http://schemas.microsoft.com/office/drawing/2014/main" id="{6F8D688C-CFE1-336B-F594-345310581E95}"/>
              </a:ext>
            </a:extLst>
          </p:cNvPr>
          <p:cNvSpPr>
            <a:spLocks noGrp="1"/>
          </p:cNvSpPr>
          <p:nvPr>
            <p:ph type="sldNum" sz="quarter" idx="12"/>
          </p:nvPr>
        </p:nvSpPr>
        <p:spPr/>
        <p:txBody>
          <a:bodyPr/>
          <a:lstStyle/>
          <a:p>
            <a:fld id="{C1F56866-D47B-47B9-9D95-BB9706FB23C1}" type="slidenum">
              <a:rPr lang="en-US" smtClean="0"/>
              <a:pPr/>
              <a:t>39</a:t>
            </a:fld>
            <a:endParaRPr lang="en-US"/>
          </a:p>
        </p:txBody>
      </p:sp>
      <p:sp>
        <p:nvSpPr>
          <p:cNvPr id="3" name="Symbol zastępczy stopki 2">
            <a:extLst>
              <a:ext uri="{FF2B5EF4-FFF2-40B4-BE49-F238E27FC236}">
                <a16:creationId xmlns:a16="http://schemas.microsoft.com/office/drawing/2014/main" id="{388BEBC3-63B0-A850-D8E6-6791327C5798}"/>
              </a:ext>
            </a:extLst>
          </p:cNvPr>
          <p:cNvSpPr>
            <a:spLocks noGrp="1"/>
          </p:cNvSpPr>
          <p:nvPr>
            <p:ph type="ftr" sz="quarter" idx="3"/>
          </p:nvPr>
        </p:nvSpPr>
        <p:spPr/>
        <p:txBody>
          <a:bodyPr/>
          <a:lstStyle/>
          <a:p>
            <a:r>
              <a:rPr lang="en-US"/>
              <a:t>Copyright © 2025 Xebia. All rights reserved</a:t>
            </a:r>
          </a:p>
        </p:txBody>
      </p:sp>
      <p:sp>
        <p:nvSpPr>
          <p:cNvPr id="12" name="Title 11">
            <a:extLst>
              <a:ext uri="{FF2B5EF4-FFF2-40B4-BE49-F238E27FC236}">
                <a16:creationId xmlns:a16="http://schemas.microsoft.com/office/drawing/2014/main" id="{F1AD759C-C246-A510-F6B9-E7701D3842E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64948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0A580-C309-4B29-1EF8-8F1CA35713AD}"/>
            </a:ext>
          </a:extLst>
        </p:cNvPr>
        <p:cNvGrpSpPr/>
        <p:nvPr/>
      </p:nvGrpSpPr>
      <p:grpSpPr>
        <a:xfrm>
          <a:off x="0" y="0"/>
          <a:ext cx="0" cy="0"/>
          <a:chOff x="0" y="0"/>
          <a:chExt cx="0" cy="0"/>
        </a:xfrm>
      </p:grpSpPr>
      <p:pic>
        <p:nvPicPr>
          <p:cNvPr id="122" name="Rectangle 155138" descr="preencoded.png">
            <a:extLst>
              <a:ext uri="{FF2B5EF4-FFF2-40B4-BE49-F238E27FC236}">
                <a16:creationId xmlns:a16="http://schemas.microsoft.com/office/drawing/2014/main" id="{246145B1-0CD0-10A6-AE44-ADF4B85A0A3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65894" y="2232591"/>
            <a:ext cx="1136650" cy="1128892"/>
          </a:xfrm>
          <a:prstGeom prst="rect">
            <a:avLst/>
          </a:prstGeom>
        </p:spPr>
      </p:pic>
      <p:sp>
        <p:nvSpPr>
          <p:cNvPr id="102" name="TextBox 101">
            <a:extLst>
              <a:ext uri="{FF2B5EF4-FFF2-40B4-BE49-F238E27FC236}">
                <a16:creationId xmlns:a16="http://schemas.microsoft.com/office/drawing/2014/main" id="{E28728E3-42EF-F03D-36C0-47CD09762570}"/>
              </a:ext>
            </a:extLst>
          </p:cNvPr>
          <p:cNvSpPr txBox="1"/>
          <p:nvPr/>
        </p:nvSpPr>
        <p:spPr>
          <a:xfrm>
            <a:off x="9480283" y="1966301"/>
            <a:ext cx="1263650" cy="223331"/>
          </a:xfrm>
          <a:prstGeom prst="rect">
            <a:avLst/>
          </a:prstGeom>
          <a:noFill/>
          <a:ln/>
        </p:spPr>
        <p:txBody>
          <a:bodyPr wrap="square" lIns="0" tIns="0" rIns="0" bIns="0" rtlCol="0" anchor="t">
            <a:spAutoFit/>
          </a:bodyPr>
          <a:lstStyle>
            <a:lvl1pPr indent="0">
              <a:lnSpc>
                <a:spcPts val="2100"/>
              </a:lnSpc>
              <a:spcBef>
                <a:spcPct val="20000"/>
              </a:spcBef>
              <a:buFont typeface="Arial" pitchFamily="34" charset="0"/>
              <a:buNone/>
              <a:defRPr lang="en-US" sz="1500" b="0" i="0" kern="0" spc="0" dirty="0">
                <a:ea typeface="Arial" panose="020B0604020202020204" pitchFamily="34" charset="0"/>
                <a:cs typeface="Arial" panose="020B0604020202020204"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733">
                <a:latin typeface="Arial" panose="020B0604020202020204" pitchFamily="34" charset="0"/>
              </a:rPr>
              <a:t>Accent 5</a:t>
            </a:r>
          </a:p>
        </p:txBody>
      </p:sp>
      <p:pic>
        <p:nvPicPr>
          <p:cNvPr id="107" name="Rectangle 155138" descr="preencoded.png">
            <a:extLst>
              <a:ext uri="{FF2B5EF4-FFF2-40B4-BE49-F238E27FC236}">
                <a16:creationId xmlns:a16="http://schemas.microsoft.com/office/drawing/2014/main" id="{10E047F2-90FB-E21E-9752-262674DE960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3656" y="4654305"/>
            <a:ext cx="1136650" cy="1128892"/>
          </a:xfrm>
          <a:prstGeom prst="rect">
            <a:avLst/>
          </a:prstGeom>
        </p:spPr>
      </p:pic>
      <p:pic>
        <p:nvPicPr>
          <p:cNvPr id="108" name="Rectangle 155128" descr="preencoded.png">
            <a:extLst>
              <a:ext uri="{FF2B5EF4-FFF2-40B4-BE49-F238E27FC236}">
                <a16:creationId xmlns:a16="http://schemas.microsoft.com/office/drawing/2014/main" id="{C677BD2D-6D23-F84F-1380-37D3BF05B2A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540660" y="4654305"/>
            <a:ext cx="1136650" cy="1128892"/>
          </a:xfrm>
          <a:prstGeom prst="rect">
            <a:avLst/>
          </a:prstGeom>
        </p:spPr>
      </p:pic>
      <p:pic>
        <p:nvPicPr>
          <p:cNvPr id="109" name="Rectangle 155139" descr="preencoded.png">
            <a:extLst>
              <a:ext uri="{FF2B5EF4-FFF2-40B4-BE49-F238E27FC236}">
                <a16:creationId xmlns:a16="http://schemas.microsoft.com/office/drawing/2014/main" id="{A93BD6EC-3B55-C91E-1181-5B7DFA4C87A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653921" y="4654305"/>
            <a:ext cx="1136650" cy="1128892"/>
          </a:xfrm>
          <a:prstGeom prst="rect">
            <a:avLst/>
          </a:prstGeom>
        </p:spPr>
      </p:pic>
      <p:pic>
        <p:nvPicPr>
          <p:cNvPr id="110" name="Rectangle 155130" descr="preencoded.png">
            <a:extLst>
              <a:ext uri="{FF2B5EF4-FFF2-40B4-BE49-F238E27FC236}">
                <a16:creationId xmlns:a16="http://schemas.microsoft.com/office/drawing/2014/main" id="{F0A9BF69-5AF1-096E-4181-55E6CC2A362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772498" y="4654305"/>
            <a:ext cx="1161415" cy="1128892"/>
          </a:xfrm>
          <a:prstGeom prst="rect">
            <a:avLst/>
          </a:prstGeom>
        </p:spPr>
      </p:pic>
      <p:pic>
        <p:nvPicPr>
          <p:cNvPr id="111" name="Rectangle 155132" descr="preencoded.png">
            <a:extLst>
              <a:ext uri="{FF2B5EF4-FFF2-40B4-BE49-F238E27FC236}">
                <a16:creationId xmlns:a16="http://schemas.microsoft.com/office/drawing/2014/main" id="{9089ECCE-33B6-E43E-D487-FE7D1545BB6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883844" y="4654305"/>
            <a:ext cx="1190383" cy="1128892"/>
          </a:xfrm>
          <a:prstGeom prst="rect">
            <a:avLst/>
          </a:prstGeom>
        </p:spPr>
      </p:pic>
      <p:pic>
        <p:nvPicPr>
          <p:cNvPr id="112" name="Rectangle 155134" descr="preencoded.png">
            <a:extLst>
              <a:ext uri="{FF2B5EF4-FFF2-40B4-BE49-F238E27FC236}">
                <a16:creationId xmlns:a16="http://schemas.microsoft.com/office/drawing/2014/main" id="{6D858878-35D4-E0A8-F626-FE799FE2C10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027186" y="4654305"/>
            <a:ext cx="1136650" cy="1128892"/>
          </a:xfrm>
          <a:prstGeom prst="rect">
            <a:avLst/>
          </a:prstGeom>
        </p:spPr>
      </p:pic>
      <p:pic>
        <p:nvPicPr>
          <p:cNvPr id="113" name="Rectangle 155135" descr="preencoded.png">
            <a:extLst>
              <a:ext uri="{FF2B5EF4-FFF2-40B4-BE49-F238E27FC236}">
                <a16:creationId xmlns:a16="http://schemas.microsoft.com/office/drawing/2014/main" id="{4DD61D46-9AF7-4631-4C52-9A14F7F1F563}"/>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162563" y="4654305"/>
            <a:ext cx="1136650" cy="1128892"/>
          </a:xfrm>
          <a:prstGeom prst="rect">
            <a:avLst/>
          </a:prstGeom>
        </p:spPr>
      </p:pic>
      <p:pic>
        <p:nvPicPr>
          <p:cNvPr id="114" name="Rectangle 155136" descr="preencoded.png">
            <a:extLst>
              <a:ext uri="{FF2B5EF4-FFF2-40B4-BE49-F238E27FC236}">
                <a16:creationId xmlns:a16="http://schemas.microsoft.com/office/drawing/2014/main" id="{8714B06F-AB34-9832-B477-E117A19075E4}"/>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292594" y="4650646"/>
            <a:ext cx="1191259" cy="1128892"/>
          </a:xfrm>
          <a:prstGeom prst="rect">
            <a:avLst/>
          </a:prstGeom>
        </p:spPr>
      </p:pic>
      <p:pic>
        <p:nvPicPr>
          <p:cNvPr id="116" name="Rectangle 155140" descr="preencoded.png">
            <a:extLst>
              <a:ext uri="{FF2B5EF4-FFF2-40B4-BE49-F238E27FC236}">
                <a16:creationId xmlns:a16="http://schemas.microsoft.com/office/drawing/2014/main" id="{F091FEB4-CAF5-7F41-B113-077F9FD085D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458733" y="4650646"/>
            <a:ext cx="1136650" cy="1128892"/>
          </a:xfrm>
          <a:prstGeom prst="rect">
            <a:avLst/>
          </a:prstGeom>
        </p:spPr>
      </p:pic>
      <p:pic>
        <p:nvPicPr>
          <p:cNvPr id="2" name="Rectangle 155138" descr="preencoded.png">
            <a:extLst>
              <a:ext uri="{FF2B5EF4-FFF2-40B4-BE49-F238E27FC236}">
                <a16:creationId xmlns:a16="http://schemas.microsoft.com/office/drawing/2014/main" id="{E8F88BC2-7CEA-471F-9083-793E4C9852D1}"/>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06400" y="2232590"/>
            <a:ext cx="1136650" cy="1128893"/>
          </a:xfrm>
          <a:prstGeom prst="rect">
            <a:avLst/>
          </a:prstGeom>
        </p:spPr>
      </p:pic>
      <p:pic>
        <p:nvPicPr>
          <p:cNvPr id="3" name="Rectangle 155128" descr="preencoded.png">
            <a:extLst>
              <a:ext uri="{FF2B5EF4-FFF2-40B4-BE49-F238E27FC236}">
                <a16:creationId xmlns:a16="http://schemas.microsoft.com/office/drawing/2014/main" id="{1C85A493-31F6-E600-1E35-2900401271B9}"/>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530828" y="2232590"/>
            <a:ext cx="1136650" cy="1128893"/>
          </a:xfrm>
          <a:prstGeom prst="rect">
            <a:avLst/>
          </a:prstGeom>
        </p:spPr>
      </p:pic>
      <p:pic>
        <p:nvPicPr>
          <p:cNvPr id="4" name="Rectangle 155139" descr="preencoded.png">
            <a:extLst>
              <a:ext uri="{FF2B5EF4-FFF2-40B4-BE49-F238E27FC236}">
                <a16:creationId xmlns:a16="http://schemas.microsoft.com/office/drawing/2014/main" id="{698BF314-0F20-0B07-4AC5-E113C4BBCE13}"/>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655256" y="2232590"/>
            <a:ext cx="1136650" cy="1128893"/>
          </a:xfrm>
          <a:prstGeom prst="rect">
            <a:avLst/>
          </a:prstGeom>
        </p:spPr>
      </p:pic>
      <p:pic>
        <p:nvPicPr>
          <p:cNvPr id="5" name="Rectangle 155130" descr="preencoded.png">
            <a:extLst>
              <a:ext uri="{FF2B5EF4-FFF2-40B4-BE49-F238E27FC236}">
                <a16:creationId xmlns:a16="http://schemas.microsoft.com/office/drawing/2014/main" id="{3F17B80C-10BD-77AA-CB03-9BC27C89396C}"/>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3779685" y="2232590"/>
            <a:ext cx="1161415" cy="1128893"/>
          </a:xfrm>
          <a:prstGeom prst="rect">
            <a:avLst/>
          </a:prstGeom>
        </p:spPr>
      </p:pic>
      <p:pic>
        <p:nvPicPr>
          <p:cNvPr id="6" name="Rectangle 155132" descr="preencoded.png">
            <a:extLst>
              <a:ext uri="{FF2B5EF4-FFF2-40B4-BE49-F238E27FC236}">
                <a16:creationId xmlns:a16="http://schemas.microsoft.com/office/drawing/2014/main" id="{54905812-EABE-C453-F056-3DEADC251200}"/>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4928878" y="2232590"/>
            <a:ext cx="1136650" cy="1128893"/>
          </a:xfrm>
          <a:prstGeom prst="rect">
            <a:avLst/>
          </a:prstGeom>
        </p:spPr>
      </p:pic>
      <p:pic>
        <p:nvPicPr>
          <p:cNvPr id="8" name="Rectangle 155134" descr="preencoded.png">
            <a:extLst>
              <a:ext uri="{FF2B5EF4-FFF2-40B4-BE49-F238E27FC236}">
                <a16:creationId xmlns:a16="http://schemas.microsoft.com/office/drawing/2014/main" id="{20110D4C-C0E4-2ACC-CA57-D99E998C593D}"/>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6053306" y="2232590"/>
            <a:ext cx="1136650" cy="1128893"/>
          </a:xfrm>
          <a:prstGeom prst="rect">
            <a:avLst/>
          </a:prstGeom>
        </p:spPr>
      </p:pic>
      <p:pic>
        <p:nvPicPr>
          <p:cNvPr id="10" name="Rectangle 155136" descr="preencoded.png">
            <a:extLst>
              <a:ext uri="{FF2B5EF4-FFF2-40B4-BE49-F238E27FC236}">
                <a16:creationId xmlns:a16="http://schemas.microsoft.com/office/drawing/2014/main" id="{70FBE1ED-9281-4A09-3AD9-1C5386BCF5D0}"/>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7177275" y="2232590"/>
            <a:ext cx="1191260" cy="1128893"/>
          </a:xfrm>
          <a:prstGeom prst="rect">
            <a:avLst/>
          </a:prstGeom>
        </p:spPr>
      </p:pic>
      <p:pic>
        <p:nvPicPr>
          <p:cNvPr id="11" name="Rectangle 155137" descr="preencoded.png">
            <a:extLst>
              <a:ext uri="{FF2B5EF4-FFF2-40B4-BE49-F238E27FC236}">
                <a16:creationId xmlns:a16="http://schemas.microsoft.com/office/drawing/2014/main" id="{35912E0E-287A-3B4A-ED1A-600DBBB0C3D7}"/>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8343633" y="2232590"/>
            <a:ext cx="1136650" cy="1128893"/>
          </a:xfrm>
          <a:prstGeom prst="rect">
            <a:avLst/>
          </a:prstGeom>
        </p:spPr>
      </p:pic>
      <p:pic>
        <p:nvPicPr>
          <p:cNvPr id="12" name="Rectangle 155140" descr="preencoded.png">
            <a:extLst>
              <a:ext uri="{FF2B5EF4-FFF2-40B4-BE49-F238E27FC236}">
                <a16:creationId xmlns:a16="http://schemas.microsoft.com/office/drawing/2014/main" id="{AE1F8299-15AA-F56F-F7EA-10F86C19EACD}"/>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10591900" y="4650646"/>
            <a:ext cx="1136650" cy="1128893"/>
          </a:xfrm>
          <a:prstGeom prst="rect">
            <a:avLst/>
          </a:prstGeom>
        </p:spPr>
      </p:pic>
      <p:sp>
        <p:nvSpPr>
          <p:cNvPr id="121" name="TextBox 120">
            <a:extLst>
              <a:ext uri="{FF2B5EF4-FFF2-40B4-BE49-F238E27FC236}">
                <a16:creationId xmlns:a16="http://schemas.microsoft.com/office/drawing/2014/main" id="{4AEB3C77-DA72-D4CD-E926-19A6D5A4FA87}"/>
              </a:ext>
            </a:extLst>
          </p:cNvPr>
          <p:cNvSpPr txBox="1"/>
          <p:nvPr/>
        </p:nvSpPr>
        <p:spPr>
          <a:xfrm>
            <a:off x="403780" y="1966301"/>
            <a:ext cx="1263650" cy="223331"/>
          </a:xfrm>
          <a:prstGeom prst="rect">
            <a:avLst/>
          </a:prstGeom>
          <a:noFill/>
          <a:ln/>
        </p:spPr>
        <p:txBody>
          <a:bodyPr wrap="square" lIns="0" tIns="0" rIns="0" bIns="0" rtlCol="0" anchor="t">
            <a:spAutoFit/>
          </a:bodyPr>
          <a:lstStyle>
            <a:lvl1pPr indent="0">
              <a:lnSpc>
                <a:spcPts val="2100"/>
              </a:lnSpc>
              <a:spcBef>
                <a:spcPct val="20000"/>
              </a:spcBef>
              <a:buFont typeface="Arial" pitchFamily="34" charset="0"/>
              <a:buNone/>
              <a:defRPr lang="en-US" sz="1500" b="0" i="0" kern="0" spc="0" dirty="0">
                <a:ea typeface="Arial" panose="020B0604020202020204" pitchFamily="34" charset="0"/>
                <a:cs typeface="Arial" panose="020B0604020202020204"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733">
                <a:latin typeface="Arial" panose="020B0604020202020204" pitchFamily="34" charset="0"/>
              </a:rPr>
              <a:t>Dark 1</a:t>
            </a:r>
          </a:p>
        </p:txBody>
      </p:sp>
      <p:sp>
        <p:nvSpPr>
          <p:cNvPr id="124" name="TextBox 123">
            <a:extLst>
              <a:ext uri="{FF2B5EF4-FFF2-40B4-BE49-F238E27FC236}">
                <a16:creationId xmlns:a16="http://schemas.microsoft.com/office/drawing/2014/main" id="{6A4CC569-6106-A60C-E35A-0F8F12323884}"/>
              </a:ext>
            </a:extLst>
          </p:cNvPr>
          <p:cNvSpPr txBox="1"/>
          <p:nvPr/>
        </p:nvSpPr>
        <p:spPr>
          <a:xfrm>
            <a:off x="1528292" y="1966301"/>
            <a:ext cx="1263650" cy="223331"/>
          </a:xfrm>
          <a:prstGeom prst="rect">
            <a:avLst/>
          </a:prstGeom>
          <a:noFill/>
          <a:ln/>
        </p:spPr>
        <p:txBody>
          <a:bodyPr wrap="square" lIns="0" tIns="0" rIns="0" bIns="0" rtlCol="0" anchor="t">
            <a:spAutoFit/>
          </a:bodyPr>
          <a:lstStyle>
            <a:lvl1pPr indent="0">
              <a:lnSpc>
                <a:spcPts val="2100"/>
              </a:lnSpc>
              <a:spcBef>
                <a:spcPct val="20000"/>
              </a:spcBef>
              <a:buFont typeface="Arial" pitchFamily="34" charset="0"/>
              <a:buNone/>
              <a:defRPr lang="en-US" sz="1500" b="0" i="0" kern="0" spc="0" dirty="0">
                <a:ea typeface="Arial" panose="020B0604020202020204" pitchFamily="34" charset="0"/>
                <a:cs typeface="Arial" panose="020B0604020202020204"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733">
                <a:latin typeface="Arial" panose="020B0604020202020204" pitchFamily="34" charset="0"/>
              </a:rPr>
              <a:t>Dark 2</a:t>
            </a:r>
          </a:p>
        </p:txBody>
      </p:sp>
      <p:sp>
        <p:nvSpPr>
          <p:cNvPr id="125" name="TextBox 124">
            <a:extLst>
              <a:ext uri="{FF2B5EF4-FFF2-40B4-BE49-F238E27FC236}">
                <a16:creationId xmlns:a16="http://schemas.microsoft.com/office/drawing/2014/main" id="{380CA42D-7711-89C2-AC6F-A86DAFCADF97}"/>
              </a:ext>
            </a:extLst>
          </p:cNvPr>
          <p:cNvSpPr txBox="1"/>
          <p:nvPr/>
        </p:nvSpPr>
        <p:spPr>
          <a:xfrm>
            <a:off x="2666980" y="1966301"/>
            <a:ext cx="990621" cy="223331"/>
          </a:xfrm>
          <a:prstGeom prst="rect">
            <a:avLst/>
          </a:prstGeom>
          <a:noFill/>
          <a:ln/>
        </p:spPr>
        <p:txBody>
          <a:bodyPr wrap="square" lIns="0" tIns="0" rIns="0" bIns="0" rtlCol="0" anchor="t">
            <a:spAutoFit/>
          </a:bodyPr>
          <a:lstStyle>
            <a:lvl1pPr indent="0">
              <a:lnSpc>
                <a:spcPts val="2100"/>
              </a:lnSpc>
              <a:spcBef>
                <a:spcPct val="20000"/>
              </a:spcBef>
              <a:buFont typeface="Arial" pitchFamily="34" charset="0"/>
              <a:buNone/>
              <a:defRPr lang="en-US" sz="1500" b="0" i="0" kern="0" spc="0" dirty="0">
                <a:ea typeface="Arial" panose="020B0604020202020204" pitchFamily="34" charset="0"/>
                <a:cs typeface="Arial" panose="020B0604020202020204"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733">
                <a:latin typeface="Arial" panose="020B0604020202020204" pitchFamily="34" charset="0"/>
              </a:rPr>
              <a:t>Dark 3</a:t>
            </a:r>
          </a:p>
        </p:txBody>
      </p:sp>
      <p:sp>
        <p:nvSpPr>
          <p:cNvPr id="126" name="TextBox 125">
            <a:extLst>
              <a:ext uri="{FF2B5EF4-FFF2-40B4-BE49-F238E27FC236}">
                <a16:creationId xmlns:a16="http://schemas.microsoft.com/office/drawing/2014/main" id="{99A226F6-1FC5-F414-CDB7-DF24911E2E63}"/>
              </a:ext>
            </a:extLst>
          </p:cNvPr>
          <p:cNvSpPr txBox="1"/>
          <p:nvPr/>
        </p:nvSpPr>
        <p:spPr>
          <a:xfrm>
            <a:off x="3771161" y="1966301"/>
            <a:ext cx="990621" cy="223331"/>
          </a:xfrm>
          <a:prstGeom prst="rect">
            <a:avLst/>
          </a:prstGeom>
          <a:noFill/>
          <a:ln/>
        </p:spPr>
        <p:txBody>
          <a:bodyPr wrap="square" lIns="0" tIns="0" rIns="0" bIns="0" rtlCol="0" anchor="t">
            <a:spAutoFit/>
          </a:bodyPr>
          <a:lstStyle>
            <a:lvl1pPr indent="0">
              <a:lnSpc>
                <a:spcPts val="2100"/>
              </a:lnSpc>
              <a:spcBef>
                <a:spcPct val="20000"/>
              </a:spcBef>
              <a:buFont typeface="Arial" pitchFamily="34" charset="0"/>
              <a:buNone/>
              <a:defRPr lang="en-US" sz="1500" b="0" i="0" kern="0" spc="0" dirty="0">
                <a:ea typeface="Arial" panose="020B0604020202020204" pitchFamily="34" charset="0"/>
                <a:cs typeface="Arial" panose="020B0604020202020204"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733">
                <a:latin typeface="Arial" panose="020B0604020202020204" pitchFamily="34" charset="0"/>
              </a:rPr>
              <a:t>White</a:t>
            </a:r>
          </a:p>
        </p:txBody>
      </p:sp>
      <p:sp>
        <p:nvSpPr>
          <p:cNvPr id="127" name="TextBox 126">
            <a:extLst>
              <a:ext uri="{FF2B5EF4-FFF2-40B4-BE49-F238E27FC236}">
                <a16:creationId xmlns:a16="http://schemas.microsoft.com/office/drawing/2014/main" id="{E15BBAE2-0A3E-8484-D810-F0492E5D1918}"/>
              </a:ext>
            </a:extLst>
          </p:cNvPr>
          <p:cNvSpPr txBox="1"/>
          <p:nvPr/>
        </p:nvSpPr>
        <p:spPr>
          <a:xfrm>
            <a:off x="4944354" y="1966301"/>
            <a:ext cx="990621" cy="223331"/>
          </a:xfrm>
          <a:prstGeom prst="rect">
            <a:avLst/>
          </a:prstGeom>
          <a:noFill/>
          <a:ln/>
        </p:spPr>
        <p:txBody>
          <a:bodyPr wrap="square" lIns="0" tIns="0" rIns="0" bIns="0" rtlCol="0" anchor="t">
            <a:spAutoFit/>
          </a:bodyPr>
          <a:lstStyle>
            <a:lvl1pPr indent="0">
              <a:lnSpc>
                <a:spcPts val="2100"/>
              </a:lnSpc>
              <a:spcBef>
                <a:spcPct val="20000"/>
              </a:spcBef>
              <a:buFont typeface="Arial" pitchFamily="34" charset="0"/>
              <a:buNone/>
              <a:defRPr lang="en-US" sz="1500" b="0" i="0" kern="0" spc="0" dirty="0">
                <a:ea typeface="Arial" panose="020B0604020202020204" pitchFamily="34" charset="0"/>
                <a:cs typeface="Arial" panose="020B0604020202020204"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733">
                <a:latin typeface="Arial" panose="020B0604020202020204" pitchFamily="34" charset="0"/>
              </a:rPr>
              <a:t>Accent 1</a:t>
            </a:r>
          </a:p>
        </p:txBody>
      </p:sp>
      <p:sp>
        <p:nvSpPr>
          <p:cNvPr id="128" name="TextBox 127">
            <a:extLst>
              <a:ext uri="{FF2B5EF4-FFF2-40B4-BE49-F238E27FC236}">
                <a16:creationId xmlns:a16="http://schemas.microsoft.com/office/drawing/2014/main" id="{68B66376-EEE8-6DE4-2A82-13FDB8029777}"/>
              </a:ext>
            </a:extLst>
          </p:cNvPr>
          <p:cNvSpPr txBox="1"/>
          <p:nvPr/>
        </p:nvSpPr>
        <p:spPr>
          <a:xfrm>
            <a:off x="6048535" y="1966301"/>
            <a:ext cx="990621" cy="223331"/>
          </a:xfrm>
          <a:prstGeom prst="rect">
            <a:avLst/>
          </a:prstGeom>
          <a:noFill/>
          <a:ln/>
        </p:spPr>
        <p:txBody>
          <a:bodyPr wrap="square" lIns="0" tIns="0" rIns="0" bIns="0" rtlCol="0" anchor="t">
            <a:spAutoFit/>
          </a:bodyPr>
          <a:lstStyle>
            <a:lvl1pPr indent="0">
              <a:lnSpc>
                <a:spcPts val="2100"/>
              </a:lnSpc>
              <a:spcBef>
                <a:spcPct val="20000"/>
              </a:spcBef>
              <a:buFont typeface="Arial" pitchFamily="34" charset="0"/>
              <a:buNone/>
              <a:defRPr lang="en-US" sz="1500" b="0" i="0" kern="0" spc="0" dirty="0">
                <a:ea typeface="Arial" panose="020B0604020202020204" pitchFamily="34" charset="0"/>
                <a:cs typeface="Arial" panose="020B0604020202020204"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733">
                <a:latin typeface="Arial" panose="020B0604020202020204" pitchFamily="34" charset="0"/>
              </a:rPr>
              <a:t>Accent 2</a:t>
            </a:r>
          </a:p>
        </p:txBody>
      </p:sp>
      <p:sp>
        <p:nvSpPr>
          <p:cNvPr id="130" name="TextBox 129">
            <a:extLst>
              <a:ext uri="{FF2B5EF4-FFF2-40B4-BE49-F238E27FC236}">
                <a16:creationId xmlns:a16="http://schemas.microsoft.com/office/drawing/2014/main" id="{A0806C17-2FDB-417E-9A00-0B0E48546EE5}"/>
              </a:ext>
            </a:extLst>
          </p:cNvPr>
          <p:cNvSpPr txBox="1"/>
          <p:nvPr/>
        </p:nvSpPr>
        <p:spPr>
          <a:xfrm>
            <a:off x="7178019" y="1966301"/>
            <a:ext cx="990621" cy="223331"/>
          </a:xfrm>
          <a:prstGeom prst="rect">
            <a:avLst/>
          </a:prstGeom>
          <a:noFill/>
          <a:ln/>
        </p:spPr>
        <p:txBody>
          <a:bodyPr wrap="square" lIns="0" tIns="0" rIns="0" bIns="0" rtlCol="0" anchor="t">
            <a:spAutoFit/>
          </a:bodyPr>
          <a:lstStyle>
            <a:lvl1pPr indent="0">
              <a:lnSpc>
                <a:spcPts val="2100"/>
              </a:lnSpc>
              <a:spcBef>
                <a:spcPct val="20000"/>
              </a:spcBef>
              <a:buFont typeface="Arial" pitchFamily="34" charset="0"/>
              <a:buNone/>
              <a:defRPr lang="en-US" sz="1500" b="0" i="0" kern="0" spc="0" dirty="0">
                <a:ea typeface="Arial" panose="020B0604020202020204" pitchFamily="34" charset="0"/>
                <a:cs typeface="Arial" panose="020B0604020202020204"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733">
                <a:latin typeface="Arial" panose="020B0604020202020204" pitchFamily="34" charset="0"/>
              </a:rPr>
              <a:t>Accent 3</a:t>
            </a:r>
          </a:p>
        </p:txBody>
      </p:sp>
      <p:sp>
        <p:nvSpPr>
          <p:cNvPr id="131" name="TextBox 130">
            <a:extLst>
              <a:ext uri="{FF2B5EF4-FFF2-40B4-BE49-F238E27FC236}">
                <a16:creationId xmlns:a16="http://schemas.microsoft.com/office/drawing/2014/main" id="{980D6662-4294-68AF-DC93-F81178FD1C60}"/>
              </a:ext>
            </a:extLst>
          </p:cNvPr>
          <p:cNvSpPr txBox="1"/>
          <p:nvPr/>
        </p:nvSpPr>
        <p:spPr>
          <a:xfrm>
            <a:off x="8338531" y="1966301"/>
            <a:ext cx="990621" cy="223331"/>
          </a:xfrm>
          <a:prstGeom prst="rect">
            <a:avLst/>
          </a:prstGeom>
          <a:noFill/>
          <a:ln/>
        </p:spPr>
        <p:txBody>
          <a:bodyPr wrap="square" lIns="0" tIns="0" rIns="0" bIns="0" rtlCol="0" anchor="t">
            <a:spAutoFit/>
          </a:bodyPr>
          <a:lstStyle>
            <a:lvl1pPr indent="0">
              <a:lnSpc>
                <a:spcPts val="2100"/>
              </a:lnSpc>
              <a:spcBef>
                <a:spcPct val="20000"/>
              </a:spcBef>
              <a:buFont typeface="Arial" pitchFamily="34" charset="0"/>
              <a:buNone/>
              <a:defRPr lang="en-US" sz="1500" b="0" i="0" kern="0" spc="0" dirty="0">
                <a:ea typeface="Arial" panose="020B0604020202020204" pitchFamily="34" charset="0"/>
                <a:cs typeface="Arial" panose="020B0604020202020204"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733">
                <a:latin typeface="Arial" panose="020B0604020202020204" pitchFamily="34" charset="0"/>
              </a:rPr>
              <a:t>Accent 4</a:t>
            </a:r>
          </a:p>
        </p:txBody>
      </p:sp>
      <p:sp>
        <p:nvSpPr>
          <p:cNvPr id="133" name="Text Placeholder 27">
            <a:extLst>
              <a:ext uri="{FF2B5EF4-FFF2-40B4-BE49-F238E27FC236}">
                <a16:creationId xmlns:a16="http://schemas.microsoft.com/office/drawing/2014/main" id="{3641AE1B-515C-F9AE-FD78-DE25EEDC7634}"/>
              </a:ext>
            </a:extLst>
          </p:cNvPr>
          <p:cNvSpPr txBox="1">
            <a:spLocks/>
          </p:cNvSpPr>
          <p:nvPr/>
        </p:nvSpPr>
        <p:spPr>
          <a:xfrm>
            <a:off x="406402" y="4231621"/>
            <a:ext cx="2385541" cy="298543"/>
          </a:xfrm>
          <a:prstGeom prst="rect">
            <a:avLst/>
          </a:prstGeom>
        </p:spPr>
        <p:txBody>
          <a:bodyPr vert="horz" wrap="square" lIns="0" tIns="0" rIns="0" bIns="0" rtlCol="0">
            <a:spAutoFit/>
          </a:bodyPr>
          <a:lstStyle>
            <a:lvl1pPr marL="0" indent="0" algn="l" defTabSz="1371600" rtl="0" eaLnBrk="1" latinLnBrk="0" hangingPunct="1">
              <a:lnSpc>
                <a:spcPts val="2680"/>
              </a:lnSpc>
              <a:spcBef>
                <a:spcPts val="1400"/>
              </a:spcBef>
              <a:buFontTx/>
              <a:buNone/>
              <a:defRPr sz="2000" kern="1200">
                <a:solidFill>
                  <a:schemeClr val="tx1"/>
                </a:solidFill>
                <a:latin typeface="+mn-lt"/>
                <a:ea typeface="+mn-ea"/>
                <a:cs typeface="+mn-cs"/>
              </a:defRPr>
            </a:lvl1pPr>
            <a:lvl2pPr marL="457200" indent="0" algn="l" defTabSz="1371600" rtl="0" eaLnBrk="1" latinLnBrk="0" hangingPunct="1">
              <a:lnSpc>
                <a:spcPct val="90000"/>
              </a:lnSpc>
              <a:spcBef>
                <a:spcPts val="750"/>
              </a:spcBef>
              <a:buFontTx/>
              <a:buNone/>
              <a:defRPr sz="1800" kern="1200">
                <a:solidFill>
                  <a:schemeClr val="tx1"/>
                </a:solidFill>
                <a:latin typeface="+mn-lt"/>
                <a:ea typeface="+mn-ea"/>
                <a:cs typeface="+mn-cs"/>
              </a:defRPr>
            </a:lvl2pPr>
            <a:lvl3pPr marL="914400" indent="0" algn="l" defTabSz="1371600" rtl="0" eaLnBrk="1" latinLnBrk="0" hangingPunct="1">
              <a:lnSpc>
                <a:spcPct val="90000"/>
              </a:lnSpc>
              <a:spcBef>
                <a:spcPts val="750"/>
              </a:spcBef>
              <a:buFontTx/>
              <a:buNone/>
              <a:defRPr sz="1800" kern="1200">
                <a:solidFill>
                  <a:schemeClr val="tx1"/>
                </a:solidFill>
                <a:latin typeface="+mn-lt"/>
                <a:ea typeface="+mn-ea"/>
                <a:cs typeface="+mn-cs"/>
              </a:defRPr>
            </a:lvl3pPr>
            <a:lvl4pPr marL="1371600" indent="0" algn="l" defTabSz="1371600" rtl="0" eaLnBrk="1" latinLnBrk="0" hangingPunct="1">
              <a:lnSpc>
                <a:spcPct val="90000"/>
              </a:lnSpc>
              <a:spcBef>
                <a:spcPts val="750"/>
              </a:spcBef>
              <a:buFontTx/>
              <a:buNone/>
              <a:defRPr sz="1800" kern="1200">
                <a:solidFill>
                  <a:schemeClr val="tx1"/>
                </a:solidFill>
                <a:latin typeface="+mn-lt"/>
                <a:ea typeface="+mn-ea"/>
                <a:cs typeface="+mn-cs"/>
              </a:defRPr>
            </a:lvl4pPr>
            <a:lvl5pPr marL="1828800" indent="0" algn="l" defTabSz="1371600" rtl="0" eaLnBrk="1" latinLnBrk="0" hangingPunct="1">
              <a:lnSpc>
                <a:spcPct val="90000"/>
              </a:lnSpc>
              <a:spcBef>
                <a:spcPts val="750"/>
              </a:spcBef>
              <a:buFontTx/>
              <a:buNone/>
              <a:defRPr sz="18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1333"/>
              <a:t>Background and Graph Colors</a:t>
            </a:r>
          </a:p>
        </p:txBody>
      </p:sp>
      <p:sp>
        <p:nvSpPr>
          <p:cNvPr id="16" name="Text Placeholder 27">
            <a:extLst>
              <a:ext uri="{FF2B5EF4-FFF2-40B4-BE49-F238E27FC236}">
                <a16:creationId xmlns:a16="http://schemas.microsoft.com/office/drawing/2014/main" id="{6471F89D-01AA-3E41-3C05-240C6B625C5A}"/>
              </a:ext>
            </a:extLst>
          </p:cNvPr>
          <p:cNvSpPr txBox="1">
            <a:spLocks/>
          </p:cNvSpPr>
          <p:nvPr/>
        </p:nvSpPr>
        <p:spPr>
          <a:xfrm>
            <a:off x="406402" y="1517558"/>
            <a:ext cx="2385541" cy="298543"/>
          </a:xfrm>
          <a:prstGeom prst="rect">
            <a:avLst/>
          </a:prstGeom>
        </p:spPr>
        <p:txBody>
          <a:bodyPr vert="horz" wrap="square" lIns="0" tIns="0" rIns="0" bIns="0" rtlCol="0">
            <a:spAutoFit/>
          </a:bodyPr>
          <a:lstStyle>
            <a:lvl1pPr marL="0" indent="0" algn="l" defTabSz="1371600" rtl="0" eaLnBrk="1" latinLnBrk="0" hangingPunct="1">
              <a:lnSpc>
                <a:spcPts val="2680"/>
              </a:lnSpc>
              <a:spcBef>
                <a:spcPts val="1400"/>
              </a:spcBef>
              <a:buFontTx/>
              <a:buNone/>
              <a:defRPr sz="2000" kern="1200">
                <a:solidFill>
                  <a:schemeClr val="tx1"/>
                </a:solidFill>
                <a:latin typeface="+mn-lt"/>
                <a:ea typeface="+mn-ea"/>
                <a:cs typeface="+mn-cs"/>
              </a:defRPr>
            </a:lvl1pPr>
            <a:lvl2pPr marL="457200" indent="0" algn="l" defTabSz="1371600" rtl="0" eaLnBrk="1" latinLnBrk="0" hangingPunct="1">
              <a:lnSpc>
                <a:spcPct val="90000"/>
              </a:lnSpc>
              <a:spcBef>
                <a:spcPts val="750"/>
              </a:spcBef>
              <a:buFontTx/>
              <a:buNone/>
              <a:defRPr sz="1800" kern="1200">
                <a:solidFill>
                  <a:schemeClr val="tx1"/>
                </a:solidFill>
                <a:latin typeface="+mn-lt"/>
                <a:ea typeface="+mn-ea"/>
                <a:cs typeface="+mn-cs"/>
              </a:defRPr>
            </a:lvl2pPr>
            <a:lvl3pPr marL="914400" indent="0" algn="l" defTabSz="1371600" rtl="0" eaLnBrk="1" latinLnBrk="0" hangingPunct="1">
              <a:lnSpc>
                <a:spcPct val="90000"/>
              </a:lnSpc>
              <a:spcBef>
                <a:spcPts val="750"/>
              </a:spcBef>
              <a:buFontTx/>
              <a:buNone/>
              <a:defRPr sz="1800" kern="1200">
                <a:solidFill>
                  <a:schemeClr val="tx1"/>
                </a:solidFill>
                <a:latin typeface="+mn-lt"/>
                <a:ea typeface="+mn-ea"/>
                <a:cs typeface="+mn-cs"/>
              </a:defRPr>
            </a:lvl3pPr>
            <a:lvl4pPr marL="1371600" indent="0" algn="l" defTabSz="1371600" rtl="0" eaLnBrk="1" latinLnBrk="0" hangingPunct="1">
              <a:lnSpc>
                <a:spcPct val="90000"/>
              </a:lnSpc>
              <a:spcBef>
                <a:spcPts val="750"/>
              </a:spcBef>
              <a:buFontTx/>
              <a:buNone/>
              <a:defRPr sz="1800" kern="1200">
                <a:solidFill>
                  <a:schemeClr val="tx1"/>
                </a:solidFill>
                <a:latin typeface="+mn-lt"/>
                <a:ea typeface="+mn-ea"/>
                <a:cs typeface="+mn-cs"/>
              </a:defRPr>
            </a:lvl4pPr>
            <a:lvl5pPr marL="1828800" indent="0" algn="l" defTabSz="1371600" rtl="0" eaLnBrk="1" latinLnBrk="0" hangingPunct="1">
              <a:lnSpc>
                <a:spcPct val="90000"/>
              </a:lnSpc>
              <a:spcBef>
                <a:spcPts val="750"/>
              </a:spcBef>
              <a:buFontTx/>
              <a:buNone/>
              <a:defRPr sz="18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1333"/>
              <a:t>Main Colors</a:t>
            </a:r>
          </a:p>
        </p:txBody>
      </p:sp>
      <p:cxnSp>
        <p:nvCxnSpPr>
          <p:cNvPr id="20" name="Straight Connector 19">
            <a:extLst>
              <a:ext uri="{FF2B5EF4-FFF2-40B4-BE49-F238E27FC236}">
                <a16:creationId xmlns:a16="http://schemas.microsoft.com/office/drawing/2014/main" id="{A5A79261-B617-EAC5-AE13-4A40A3823119}"/>
              </a:ext>
            </a:extLst>
          </p:cNvPr>
          <p:cNvCxnSpPr>
            <a:cxnSpLocks/>
          </p:cNvCxnSpPr>
          <p:nvPr/>
        </p:nvCxnSpPr>
        <p:spPr>
          <a:xfrm>
            <a:off x="407460" y="3882655"/>
            <a:ext cx="11384491" cy="0"/>
          </a:xfrm>
          <a:prstGeom prst="line">
            <a:avLst/>
          </a:prstGeom>
          <a:ln>
            <a:solidFill>
              <a:schemeClr val="accent1">
                <a:alpha val="22772"/>
              </a:schemeClr>
            </a:solidFill>
          </a:ln>
        </p:spPr>
        <p:style>
          <a:lnRef idx="1">
            <a:schemeClr val="accent1"/>
          </a:lnRef>
          <a:fillRef idx="0">
            <a:schemeClr val="accent1"/>
          </a:fillRef>
          <a:effectRef idx="0">
            <a:schemeClr val="accent1"/>
          </a:effectRef>
          <a:fontRef idx="minor">
            <a:schemeClr val="tx1"/>
          </a:fontRef>
        </p:style>
      </p:cxnSp>
      <p:sp>
        <p:nvSpPr>
          <p:cNvPr id="25" name="Slide Number Placeholder 24">
            <a:extLst>
              <a:ext uri="{FF2B5EF4-FFF2-40B4-BE49-F238E27FC236}">
                <a16:creationId xmlns:a16="http://schemas.microsoft.com/office/drawing/2014/main" id="{1806845D-3B6C-F7B2-9D5B-3EC4E6A9B452}"/>
              </a:ext>
            </a:extLst>
          </p:cNvPr>
          <p:cNvSpPr>
            <a:spLocks noGrp="1"/>
          </p:cNvSpPr>
          <p:nvPr>
            <p:ph type="sldNum" sz="quarter" idx="12"/>
          </p:nvPr>
        </p:nvSpPr>
        <p:spPr/>
        <p:txBody>
          <a:bodyPr/>
          <a:lstStyle/>
          <a:p>
            <a:fld id="{C1F56866-D47B-47B9-9D95-BB9706FB23C1}" type="slidenum">
              <a:rPr lang="en-US" smtClean="0"/>
              <a:pPr/>
              <a:t>4</a:t>
            </a:fld>
            <a:endParaRPr lang="en-US"/>
          </a:p>
        </p:txBody>
      </p:sp>
      <p:sp>
        <p:nvSpPr>
          <p:cNvPr id="23" name="Title 22">
            <a:extLst>
              <a:ext uri="{FF2B5EF4-FFF2-40B4-BE49-F238E27FC236}">
                <a16:creationId xmlns:a16="http://schemas.microsoft.com/office/drawing/2014/main" id="{3EBD810D-15D6-6E61-8C53-A732BD3CCE7A}"/>
              </a:ext>
            </a:extLst>
          </p:cNvPr>
          <p:cNvSpPr>
            <a:spLocks noGrp="1"/>
          </p:cNvSpPr>
          <p:nvPr>
            <p:ph type="title"/>
          </p:nvPr>
        </p:nvSpPr>
        <p:spPr/>
        <p:txBody>
          <a:bodyPr/>
          <a:lstStyle/>
          <a:p>
            <a:r>
              <a:rPr lang="en-US"/>
              <a:t>Colors</a:t>
            </a:r>
          </a:p>
        </p:txBody>
      </p:sp>
      <p:sp>
        <p:nvSpPr>
          <p:cNvPr id="24" name="Footer Placeholder 23">
            <a:extLst>
              <a:ext uri="{FF2B5EF4-FFF2-40B4-BE49-F238E27FC236}">
                <a16:creationId xmlns:a16="http://schemas.microsoft.com/office/drawing/2014/main" id="{C5C16016-0AF1-19CF-D0A3-F7246F83FF60}"/>
              </a:ext>
            </a:extLst>
          </p:cNvPr>
          <p:cNvSpPr>
            <a:spLocks noGrp="1"/>
          </p:cNvSpPr>
          <p:nvPr>
            <p:ph type="ftr" sz="quarter" idx="3"/>
          </p:nvPr>
        </p:nvSpPr>
        <p:spPr/>
        <p:txBody>
          <a:bodyPr/>
          <a:lstStyle/>
          <a:p>
            <a:r>
              <a:rPr lang="en-US"/>
              <a:t>Copyright © 2025 Xebia. All rights reserved</a:t>
            </a:r>
          </a:p>
        </p:txBody>
      </p:sp>
      <p:sp>
        <p:nvSpPr>
          <p:cNvPr id="14" name="Text Placeholder 13">
            <a:extLst>
              <a:ext uri="{FF2B5EF4-FFF2-40B4-BE49-F238E27FC236}">
                <a16:creationId xmlns:a16="http://schemas.microsoft.com/office/drawing/2014/main" id="{71B2A6C5-8F51-BFEE-E905-40D595C77543}"/>
              </a:ext>
            </a:extLst>
          </p:cNvPr>
          <p:cNvSpPr>
            <a:spLocks noGrp="1"/>
          </p:cNvSpPr>
          <p:nvPr>
            <p:ph type="body" idx="106"/>
          </p:nvPr>
        </p:nvSpPr>
        <p:spPr/>
        <p:txBody>
          <a:bodyPr/>
          <a:lstStyle/>
          <a:p>
            <a:r>
              <a:rPr lang="en-US"/>
              <a:t>Presentation Standards &amp; Guidance</a:t>
            </a:r>
          </a:p>
        </p:txBody>
      </p:sp>
      <p:sp>
        <p:nvSpPr>
          <p:cNvPr id="15" name="TextBox 14">
            <a:extLst>
              <a:ext uri="{FF2B5EF4-FFF2-40B4-BE49-F238E27FC236}">
                <a16:creationId xmlns:a16="http://schemas.microsoft.com/office/drawing/2014/main" id="{C2BB8465-F7D9-B04C-E44B-BA5F02C3934A}"/>
              </a:ext>
            </a:extLst>
          </p:cNvPr>
          <p:cNvSpPr txBox="1"/>
          <p:nvPr/>
        </p:nvSpPr>
        <p:spPr>
          <a:xfrm>
            <a:off x="4845804" y="92990"/>
            <a:ext cx="184731" cy="215444"/>
          </a:xfrm>
          <a:prstGeom prst="rect">
            <a:avLst/>
          </a:prstGeom>
          <a:noFill/>
        </p:spPr>
        <p:txBody>
          <a:bodyPr wrap="none" rtlCol="0">
            <a:spAutoFit/>
          </a:bodyPr>
          <a:lstStyle/>
          <a:p>
            <a:pPr algn="l"/>
            <a:endParaRPr lang="en-US" sz="800" err="1"/>
          </a:p>
        </p:txBody>
      </p:sp>
    </p:spTree>
    <p:extLst>
      <p:ext uri="{BB962C8B-B14F-4D97-AF65-F5344CB8AC3E}">
        <p14:creationId xmlns:p14="http://schemas.microsoft.com/office/powerpoint/2010/main" val="1530658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D703857-E69E-AA52-5F53-168ACCB01959}"/>
              </a:ext>
            </a:extLst>
          </p:cNvPr>
          <p:cNvSpPr>
            <a:spLocks noGrp="1"/>
          </p:cNvSpPr>
          <p:nvPr>
            <p:ph type="body" sz="quarter" idx="141"/>
          </p:nvPr>
        </p:nvSpPr>
        <p:spPr/>
        <p:txBody>
          <a:bodyPr/>
          <a:lstStyle/>
          <a:p>
            <a:endParaRPr lang="en-US"/>
          </a:p>
        </p:txBody>
      </p:sp>
      <p:sp>
        <p:nvSpPr>
          <p:cNvPr id="9" name="Text Placeholder 8">
            <a:extLst>
              <a:ext uri="{FF2B5EF4-FFF2-40B4-BE49-F238E27FC236}">
                <a16:creationId xmlns:a16="http://schemas.microsoft.com/office/drawing/2014/main" id="{98661E13-992B-161F-DDE7-F596F5BE24D0}"/>
              </a:ext>
            </a:extLst>
          </p:cNvPr>
          <p:cNvSpPr>
            <a:spLocks noGrp="1"/>
          </p:cNvSpPr>
          <p:nvPr>
            <p:ph type="body" sz="quarter" idx="147"/>
          </p:nvPr>
        </p:nvSpPr>
        <p:spPr/>
        <p:txBody>
          <a:bodyPr/>
          <a:lstStyle/>
          <a:p>
            <a:endParaRPr lang="en-US"/>
          </a:p>
        </p:txBody>
      </p:sp>
      <p:sp>
        <p:nvSpPr>
          <p:cNvPr id="10" name="Text Placeholder 9">
            <a:extLst>
              <a:ext uri="{FF2B5EF4-FFF2-40B4-BE49-F238E27FC236}">
                <a16:creationId xmlns:a16="http://schemas.microsoft.com/office/drawing/2014/main" id="{0CF1A414-4320-3868-6AF2-B8B7024CEFBA}"/>
              </a:ext>
            </a:extLst>
          </p:cNvPr>
          <p:cNvSpPr>
            <a:spLocks noGrp="1"/>
          </p:cNvSpPr>
          <p:nvPr>
            <p:ph type="body" sz="quarter" idx="149"/>
          </p:nvPr>
        </p:nvSpPr>
        <p:spPr/>
        <p:txBody>
          <a:bodyPr/>
          <a:lstStyle/>
          <a:p>
            <a:endParaRPr lang="en-US"/>
          </a:p>
        </p:txBody>
      </p:sp>
      <p:sp>
        <p:nvSpPr>
          <p:cNvPr id="11" name="Text Placeholder 10">
            <a:extLst>
              <a:ext uri="{FF2B5EF4-FFF2-40B4-BE49-F238E27FC236}">
                <a16:creationId xmlns:a16="http://schemas.microsoft.com/office/drawing/2014/main" id="{1694D421-150A-BDCA-4333-5B38E1AEA083}"/>
              </a:ext>
            </a:extLst>
          </p:cNvPr>
          <p:cNvSpPr>
            <a:spLocks noGrp="1"/>
          </p:cNvSpPr>
          <p:nvPr>
            <p:ph type="body" sz="quarter" idx="151"/>
          </p:nvPr>
        </p:nvSpPr>
        <p:spPr/>
        <p:txBody>
          <a:bodyPr/>
          <a:lstStyle/>
          <a:p>
            <a:endParaRPr lang="en-US"/>
          </a:p>
        </p:txBody>
      </p:sp>
      <p:pic>
        <p:nvPicPr>
          <p:cNvPr id="32" name="Picture Placeholder 31" descr="Close-up of a person wearing a safety goggles&#10;&#10;Description automatically generated">
            <a:extLst>
              <a:ext uri="{FF2B5EF4-FFF2-40B4-BE49-F238E27FC236}">
                <a16:creationId xmlns:a16="http://schemas.microsoft.com/office/drawing/2014/main" id="{68E02790-1460-175E-299A-8FF13D502194}"/>
              </a:ext>
            </a:extLst>
          </p:cNvPr>
          <p:cNvPicPr>
            <a:picLocks noGrp="1" noChangeAspect="1"/>
          </p:cNvPicPr>
          <p:nvPr>
            <p:ph type="pic" sz="quarter" idx="164"/>
          </p:nvPr>
        </p:nvPicPr>
        <p:blipFill>
          <a:blip r:embed="rId2" cstate="email">
            <a:extLst>
              <a:ext uri="{28A0092B-C50C-407E-A947-70E740481C1C}">
                <a14:useLocalDpi xmlns:a14="http://schemas.microsoft.com/office/drawing/2010/main"/>
              </a:ext>
            </a:extLst>
          </a:blip>
          <a:srcRect/>
          <a:stretch/>
        </p:blipFill>
        <p:spPr/>
      </p:pic>
      <p:pic>
        <p:nvPicPr>
          <p:cNvPr id="35" name="Picture Placeholder 34" descr="A tv on a table&#10;&#10;Description automatically generated">
            <a:extLst>
              <a:ext uri="{FF2B5EF4-FFF2-40B4-BE49-F238E27FC236}">
                <a16:creationId xmlns:a16="http://schemas.microsoft.com/office/drawing/2014/main" id="{6D76FBD4-3264-5984-B93A-765FF5F43790}"/>
              </a:ext>
            </a:extLst>
          </p:cNvPr>
          <p:cNvPicPr>
            <a:picLocks noGrp="1" noChangeAspect="1"/>
          </p:cNvPicPr>
          <p:nvPr>
            <p:ph type="pic" sz="quarter" idx="165"/>
          </p:nvPr>
        </p:nvPicPr>
        <p:blipFill>
          <a:blip r:embed="rId3" cstate="email">
            <a:extLst>
              <a:ext uri="{28A0092B-C50C-407E-A947-70E740481C1C}">
                <a14:useLocalDpi xmlns:a14="http://schemas.microsoft.com/office/drawing/2010/main"/>
              </a:ext>
            </a:extLst>
          </a:blip>
          <a:srcRect t="1" b="1"/>
          <a:stretch/>
        </p:blipFill>
        <p:spPr/>
      </p:pic>
      <p:pic>
        <p:nvPicPr>
          <p:cNvPr id="38" name="Picture Placeholder 37" descr="A person looking at clothes on swingers&#10;&#10;Description automatically generated">
            <a:extLst>
              <a:ext uri="{FF2B5EF4-FFF2-40B4-BE49-F238E27FC236}">
                <a16:creationId xmlns:a16="http://schemas.microsoft.com/office/drawing/2014/main" id="{75F8FD6A-5D1C-80A7-A61F-89AC458183A9}"/>
              </a:ext>
            </a:extLst>
          </p:cNvPr>
          <p:cNvPicPr>
            <a:picLocks noGrp="1" noChangeAspect="1"/>
          </p:cNvPicPr>
          <p:nvPr>
            <p:ph type="pic" sz="quarter" idx="166"/>
          </p:nvPr>
        </p:nvPicPr>
        <p:blipFill>
          <a:blip r:embed="rId4" cstate="email">
            <a:extLst>
              <a:ext uri="{28A0092B-C50C-407E-A947-70E740481C1C}">
                <a14:useLocalDpi xmlns:a14="http://schemas.microsoft.com/office/drawing/2010/main"/>
              </a:ext>
            </a:extLst>
          </a:blip>
          <a:srcRect t="21" b="21"/>
          <a:stretch/>
        </p:blipFill>
        <p:spPr/>
      </p:pic>
      <p:pic>
        <p:nvPicPr>
          <p:cNvPr id="41" name="Picture Placeholder 40" descr="A person typing on a keyboard&#10;&#10;Description automatically generated">
            <a:extLst>
              <a:ext uri="{FF2B5EF4-FFF2-40B4-BE49-F238E27FC236}">
                <a16:creationId xmlns:a16="http://schemas.microsoft.com/office/drawing/2014/main" id="{CA7308C3-8F90-008A-413B-D3FF21935BF1}"/>
              </a:ext>
            </a:extLst>
          </p:cNvPr>
          <p:cNvPicPr>
            <a:picLocks noGrp="1" noChangeAspect="1"/>
          </p:cNvPicPr>
          <p:nvPr>
            <p:ph type="pic" sz="quarter" idx="167"/>
          </p:nvPr>
        </p:nvPicPr>
        <p:blipFill>
          <a:blip r:embed="rId5" cstate="email">
            <a:extLst>
              <a:ext uri="{28A0092B-C50C-407E-A947-70E740481C1C}">
                <a14:useLocalDpi xmlns:a14="http://schemas.microsoft.com/office/drawing/2010/main"/>
              </a:ext>
            </a:extLst>
          </a:blip>
          <a:srcRect/>
          <a:stretch/>
        </p:blipFill>
        <p:spPr/>
      </p:pic>
      <p:sp>
        <p:nvSpPr>
          <p:cNvPr id="2" name="Slide Number Placeholder 1">
            <a:extLst>
              <a:ext uri="{FF2B5EF4-FFF2-40B4-BE49-F238E27FC236}">
                <a16:creationId xmlns:a16="http://schemas.microsoft.com/office/drawing/2014/main" id="{A94AA1A3-0CFD-DC9E-5C7C-A0E2F23206DE}"/>
              </a:ext>
            </a:extLst>
          </p:cNvPr>
          <p:cNvSpPr>
            <a:spLocks noGrp="1"/>
          </p:cNvSpPr>
          <p:nvPr>
            <p:ph type="sldNum" sz="quarter" idx="12"/>
          </p:nvPr>
        </p:nvSpPr>
        <p:spPr/>
        <p:txBody>
          <a:bodyPr/>
          <a:lstStyle/>
          <a:p>
            <a:fld id="{C1F56866-D47B-47B9-9D95-BB9706FB23C1}" type="slidenum">
              <a:rPr lang="en-US" smtClean="0"/>
              <a:pPr/>
              <a:t>40</a:t>
            </a:fld>
            <a:endParaRPr lang="en-US"/>
          </a:p>
        </p:txBody>
      </p:sp>
      <p:sp>
        <p:nvSpPr>
          <p:cNvPr id="3" name="Symbol zastępczy stopki 2">
            <a:extLst>
              <a:ext uri="{FF2B5EF4-FFF2-40B4-BE49-F238E27FC236}">
                <a16:creationId xmlns:a16="http://schemas.microsoft.com/office/drawing/2014/main" id="{997B9EFB-22E7-43DB-B57F-A18D36610246}"/>
              </a:ext>
            </a:extLst>
          </p:cNvPr>
          <p:cNvSpPr>
            <a:spLocks noGrp="1"/>
          </p:cNvSpPr>
          <p:nvPr>
            <p:ph type="ftr" sz="quarter" idx="3"/>
          </p:nvPr>
        </p:nvSpPr>
        <p:spPr/>
        <p:txBody>
          <a:bodyPr/>
          <a:lstStyle/>
          <a:p>
            <a:r>
              <a:rPr lang="en-US"/>
              <a:t>Copyright © 2025 Xebia. All rights reserved</a:t>
            </a:r>
          </a:p>
        </p:txBody>
      </p:sp>
      <p:sp>
        <p:nvSpPr>
          <p:cNvPr id="6" name="Text Placeholder 5">
            <a:extLst>
              <a:ext uri="{FF2B5EF4-FFF2-40B4-BE49-F238E27FC236}">
                <a16:creationId xmlns:a16="http://schemas.microsoft.com/office/drawing/2014/main" id="{D205E4AB-40E0-5503-54B0-103F82AF2830}"/>
              </a:ext>
            </a:extLst>
          </p:cNvPr>
          <p:cNvSpPr>
            <a:spLocks noGrp="1"/>
          </p:cNvSpPr>
          <p:nvPr>
            <p:ph type="body" idx="106"/>
          </p:nvPr>
        </p:nvSpPr>
        <p:spPr/>
        <p:txBody>
          <a:bodyPr/>
          <a:lstStyle/>
          <a:p>
            <a:endParaRPr lang="en-US"/>
          </a:p>
        </p:txBody>
      </p:sp>
      <p:sp>
        <p:nvSpPr>
          <p:cNvPr id="5" name="Title 4">
            <a:extLst>
              <a:ext uri="{FF2B5EF4-FFF2-40B4-BE49-F238E27FC236}">
                <a16:creationId xmlns:a16="http://schemas.microsoft.com/office/drawing/2014/main" id="{09B4035F-0184-AB77-6BB1-325357DEBDD5}"/>
              </a:ext>
            </a:extLst>
          </p:cNvPr>
          <p:cNvSpPr>
            <a:spLocks noGrp="1"/>
          </p:cNvSpPr>
          <p:nvPr>
            <p:ph type="title"/>
          </p:nvPr>
        </p:nvSpPr>
        <p:spPr/>
        <p:txBody>
          <a:bodyPr/>
          <a:lstStyle/>
          <a:p>
            <a:endParaRPr lang="en-US"/>
          </a:p>
        </p:txBody>
      </p:sp>
      <p:sp>
        <p:nvSpPr>
          <p:cNvPr id="16" name="Oval 15">
            <a:extLst>
              <a:ext uri="{FF2B5EF4-FFF2-40B4-BE49-F238E27FC236}">
                <a16:creationId xmlns:a16="http://schemas.microsoft.com/office/drawing/2014/main" id="{98FF8894-F800-D6DC-4EE8-E112A9C98244}"/>
              </a:ext>
            </a:extLst>
          </p:cNvPr>
          <p:cNvSpPr/>
          <p:nvPr/>
        </p:nvSpPr>
        <p:spPr>
          <a:xfrm>
            <a:off x="2497471" y="3759955"/>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00"/>
              <a:t>1</a:t>
            </a:r>
          </a:p>
        </p:txBody>
      </p:sp>
      <p:sp>
        <p:nvSpPr>
          <p:cNvPr id="4" name="Oval 3">
            <a:extLst>
              <a:ext uri="{FF2B5EF4-FFF2-40B4-BE49-F238E27FC236}">
                <a16:creationId xmlns:a16="http://schemas.microsoft.com/office/drawing/2014/main" id="{C2F2F482-21FE-1046-BFF0-C4CE3189ED94}"/>
              </a:ext>
            </a:extLst>
          </p:cNvPr>
          <p:cNvSpPr/>
          <p:nvPr/>
        </p:nvSpPr>
        <p:spPr>
          <a:xfrm>
            <a:off x="5470953" y="3759955"/>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7" name="Grafika 270">
            <a:extLst>
              <a:ext uri="{FF2B5EF4-FFF2-40B4-BE49-F238E27FC236}">
                <a16:creationId xmlns:a16="http://schemas.microsoft.com/office/drawing/2014/main" id="{3B699D30-7BC1-B264-7802-766ECBB0D0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3725" y="3824984"/>
            <a:ext cx="229331" cy="229331"/>
          </a:xfrm>
          <a:prstGeom prst="rect">
            <a:avLst/>
          </a:prstGeom>
        </p:spPr>
      </p:pic>
      <p:sp>
        <p:nvSpPr>
          <p:cNvPr id="15" name="Oval 14">
            <a:extLst>
              <a:ext uri="{FF2B5EF4-FFF2-40B4-BE49-F238E27FC236}">
                <a16:creationId xmlns:a16="http://schemas.microsoft.com/office/drawing/2014/main" id="{1360C59F-06D7-31F0-D5B0-F042908199C9}"/>
              </a:ext>
            </a:extLst>
          </p:cNvPr>
          <p:cNvSpPr/>
          <p:nvPr/>
        </p:nvSpPr>
        <p:spPr>
          <a:xfrm>
            <a:off x="8345478" y="3759955"/>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20" name="Grafika 338">
            <a:extLst>
              <a:ext uri="{FF2B5EF4-FFF2-40B4-BE49-F238E27FC236}">
                <a16:creationId xmlns:a16="http://schemas.microsoft.com/office/drawing/2014/main" id="{805207DC-460E-BBEE-815B-195B5505E8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21058" y="3840313"/>
            <a:ext cx="218179" cy="218179"/>
          </a:xfrm>
          <a:prstGeom prst="rect">
            <a:avLst/>
          </a:prstGeom>
        </p:spPr>
      </p:pic>
      <p:sp>
        <p:nvSpPr>
          <p:cNvPr id="21" name="Oval 20">
            <a:extLst>
              <a:ext uri="{FF2B5EF4-FFF2-40B4-BE49-F238E27FC236}">
                <a16:creationId xmlns:a16="http://schemas.microsoft.com/office/drawing/2014/main" id="{8327E8F3-258A-B568-E887-50285DA34AC0}"/>
              </a:ext>
            </a:extLst>
          </p:cNvPr>
          <p:cNvSpPr/>
          <p:nvPr/>
        </p:nvSpPr>
        <p:spPr>
          <a:xfrm>
            <a:off x="11259894" y="3759955"/>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23" name="Grafika 226">
            <a:extLst>
              <a:ext uri="{FF2B5EF4-FFF2-40B4-BE49-F238E27FC236}">
                <a16:creationId xmlns:a16="http://schemas.microsoft.com/office/drawing/2014/main" id="{085C0630-DE36-8A29-934E-464EFAD1F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35475" y="3849447"/>
            <a:ext cx="209171" cy="209171"/>
          </a:xfrm>
          <a:prstGeom prst="rect">
            <a:avLst/>
          </a:prstGeom>
        </p:spPr>
      </p:pic>
    </p:spTree>
    <p:extLst>
      <p:ext uri="{BB962C8B-B14F-4D97-AF65-F5344CB8AC3E}">
        <p14:creationId xmlns:p14="http://schemas.microsoft.com/office/powerpoint/2010/main" val="587757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80040-F162-723F-2C67-C1848A683F4F}"/>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9F0E4BA5-EA19-77F1-D3C4-E46A5AB2B3BA}"/>
              </a:ext>
            </a:extLst>
          </p:cNvPr>
          <p:cNvSpPr>
            <a:spLocks noGrp="1"/>
          </p:cNvSpPr>
          <p:nvPr>
            <p:ph type="body" sz="quarter" idx="141"/>
          </p:nvPr>
        </p:nvSpPr>
        <p:spPr/>
        <p:txBody>
          <a:bodyPr/>
          <a:lstStyle/>
          <a:p>
            <a:endParaRPr lang="en-US"/>
          </a:p>
        </p:txBody>
      </p:sp>
      <p:sp>
        <p:nvSpPr>
          <p:cNvPr id="8" name="Text Placeholder 7">
            <a:extLst>
              <a:ext uri="{FF2B5EF4-FFF2-40B4-BE49-F238E27FC236}">
                <a16:creationId xmlns:a16="http://schemas.microsoft.com/office/drawing/2014/main" id="{BD970462-DE49-415C-4FCA-A21CC944773D}"/>
              </a:ext>
            </a:extLst>
          </p:cNvPr>
          <p:cNvSpPr>
            <a:spLocks noGrp="1"/>
          </p:cNvSpPr>
          <p:nvPr>
            <p:ph type="body" sz="quarter" idx="148"/>
          </p:nvPr>
        </p:nvSpPr>
        <p:spPr/>
        <p:txBody>
          <a:bodyPr/>
          <a:lstStyle/>
          <a:p>
            <a:endParaRPr lang="en-US"/>
          </a:p>
        </p:txBody>
      </p:sp>
      <p:sp>
        <p:nvSpPr>
          <p:cNvPr id="9" name="Text Placeholder 8">
            <a:extLst>
              <a:ext uri="{FF2B5EF4-FFF2-40B4-BE49-F238E27FC236}">
                <a16:creationId xmlns:a16="http://schemas.microsoft.com/office/drawing/2014/main" id="{1E5C926E-7E47-B1CE-3586-663EA6F2E91A}"/>
              </a:ext>
            </a:extLst>
          </p:cNvPr>
          <p:cNvSpPr>
            <a:spLocks noGrp="1"/>
          </p:cNvSpPr>
          <p:nvPr>
            <p:ph type="body" sz="quarter" idx="149"/>
          </p:nvPr>
        </p:nvSpPr>
        <p:spPr/>
        <p:txBody>
          <a:bodyPr/>
          <a:lstStyle/>
          <a:p>
            <a:endParaRPr lang="en-US"/>
          </a:p>
        </p:txBody>
      </p:sp>
      <p:sp>
        <p:nvSpPr>
          <p:cNvPr id="10" name="Text Placeholder 9">
            <a:extLst>
              <a:ext uri="{FF2B5EF4-FFF2-40B4-BE49-F238E27FC236}">
                <a16:creationId xmlns:a16="http://schemas.microsoft.com/office/drawing/2014/main" id="{BBE7A4A1-7D05-6D39-51CE-4619AC51F51E}"/>
              </a:ext>
            </a:extLst>
          </p:cNvPr>
          <p:cNvSpPr>
            <a:spLocks noGrp="1"/>
          </p:cNvSpPr>
          <p:nvPr>
            <p:ph type="body" sz="quarter" idx="150"/>
          </p:nvPr>
        </p:nvSpPr>
        <p:spPr/>
        <p:txBody>
          <a:bodyPr/>
          <a:lstStyle/>
          <a:p>
            <a:endParaRPr lang="en-US"/>
          </a:p>
        </p:txBody>
      </p:sp>
      <p:sp>
        <p:nvSpPr>
          <p:cNvPr id="11" name="Text Placeholder 10">
            <a:extLst>
              <a:ext uri="{FF2B5EF4-FFF2-40B4-BE49-F238E27FC236}">
                <a16:creationId xmlns:a16="http://schemas.microsoft.com/office/drawing/2014/main" id="{56D13BBA-F8A3-E67B-46DF-F1B6D548960B}"/>
              </a:ext>
            </a:extLst>
          </p:cNvPr>
          <p:cNvSpPr>
            <a:spLocks noGrp="1"/>
          </p:cNvSpPr>
          <p:nvPr>
            <p:ph type="body" sz="quarter" idx="151"/>
          </p:nvPr>
        </p:nvSpPr>
        <p:spPr/>
        <p:txBody>
          <a:bodyPr/>
          <a:lstStyle/>
          <a:p>
            <a:endParaRPr lang="en-US"/>
          </a:p>
        </p:txBody>
      </p:sp>
      <p:sp>
        <p:nvSpPr>
          <p:cNvPr id="12" name="Text Placeholder 11">
            <a:extLst>
              <a:ext uri="{FF2B5EF4-FFF2-40B4-BE49-F238E27FC236}">
                <a16:creationId xmlns:a16="http://schemas.microsoft.com/office/drawing/2014/main" id="{4DC9B261-7776-A91A-22A4-1CAA580BEF8A}"/>
              </a:ext>
            </a:extLst>
          </p:cNvPr>
          <p:cNvSpPr>
            <a:spLocks noGrp="1"/>
          </p:cNvSpPr>
          <p:nvPr>
            <p:ph type="body" sz="quarter" idx="152"/>
          </p:nvPr>
        </p:nvSpPr>
        <p:spPr/>
        <p:txBody>
          <a:bodyPr/>
          <a:lstStyle/>
          <a:p>
            <a:endParaRPr lang="en-US"/>
          </a:p>
        </p:txBody>
      </p:sp>
      <p:sp>
        <p:nvSpPr>
          <p:cNvPr id="13" name="Picture Placeholder 12">
            <a:extLst>
              <a:ext uri="{FF2B5EF4-FFF2-40B4-BE49-F238E27FC236}">
                <a16:creationId xmlns:a16="http://schemas.microsoft.com/office/drawing/2014/main" id="{1B9FB5A5-0BEB-DF4C-1DF4-BFBCF8EBC03A}"/>
              </a:ext>
            </a:extLst>
          </p:cNvPr>
          <p:cNvSpPr>
            <a:spLocks noGrp="1"/>
          </p:cNvSpPr>
          <p:nvPr>
            <p:ph type="pic" sz="quarter" idx="169"/>
          </p:nvPr>
        </p:nvSpPr>
        <p:spPr>
          <a:solidFill>
            <a:schemeClr val="accent6"/>
          </a:solidFill>
        </p:spPr>
        <p:txBody>
          <a:bodyPr/>
          <a:lstStyle/>
          <a:p>
            <a:endParaRPr lang="en-US"/>
          </a:p>
        </p:txBody>
      </p:sp>
      <p:sp>
        <p:nvSpPr>
          <p:cNvPr id="14" name="Picture Placeholder 13">
            <a:extLst>
              <a:ext uri="{FF2B5EF4-FFF2-40B4-BE49-F238E27FC236}">
                <a16:creationId xmlns:a16="http://schemas.microsoft.com/office/drawing/2014/main" id="{A08B3430-B941-F1D3-8CEF-B45779A7249E}"/>
              </a:ext>
            </a:extLst>
          </p:cNvPr>
          <p:cNvSpPr>
            <a:spLocks noGrp="1"/>
          </p:cNvSpPr>
          <p:nvPr>
            <p:ph type="pic" sz="quarter" idx="170"/>
          </p:nvPr>
        </p:nvSpPr>
        <p:spPr>
          <a:solidFill>
            <a:schemeClr val="accent6"/>
          </a:solidFill>
        </p:spPr>
        <p:txBody>
          <a:bodyPr/>
          <a:lstStyle/>
          <a:p>
            <a:endParaRPr lang="en-US"/>
          </a:p>
        </p:txBody>
      </p:sp>
      <p:sp>
        <p:nvSpPr>
          <p:cNvPr id="15" name="Picture Placeholder 14">
            <a:extLst>
              <a:ext uri="{FF2B5EF4-FFF2-40B4-BE49-F238E27FC236}">
                <a16:creationId xmlns:a16="http://schemas.microsoft.com/office/drawing/2014/main" id="{F54210B7-A6D4-6928-15A5-4946178811E9}"/>
              </a:ext>
            </a:extLst>
          </p:cNvPr>
          <p:cNvSpPr>
            <a:spLocks noGrp="1"/>
          </p:cNvSpPr>
          <p:nvPr>
            <p:ph type="pic" sz="quarter" idx="171"/>
          </p:nvPr>
        </p:nvSpPr>
        <p:spPr>
          <a:solidFill>
            <a:schemeClr val="accent6"/>
          </a:solidFill>
        </p:spPr>
        <p:txBody>
          <a:bodyPr/>
          <a:lstStyle/>
          <a:p>
            <a:endParaRPr lang="en-US"/>
          </a:p>
        </p:txBody>
      </p:sp>
      <p:sp>
        <p:nvSpPr>
          <p:cNvPr id="16" name="Picture Placeholder 15">
            <a:extLst>
              <a:ext uri="{FF2B5EF4-FFF2-40B4-BE49-F238E27FC236}">
                <a16:creationId xmlns:a16="http://schemas.microsoft.com/office/drawing/2014/main" id="{AB396C45-536A-BB9D-28C7-053FA8D50AA6}"/>
              </a:ext>
            </a:extLst>
          </p:cNvPr>
          <p:cNvSpPr>
            <a:spLocks noGrp="1"/>
          </p:cNvSpPr>
          <p:nvPr>
            <p:ph type="pic" sz="quarter" idx="172"/>
          </p:nvPr>
        </p:nvSpPr>
        <p:spPr>
          <a:solidFill>
            <a:schemeClr val="accent6"/>
          </a:solidFill>
        </p:spPr>
        <p:txBody>
          <a:bodyPr/>
          <a:lstStyle/>
          <a:p>
            <a:endParaRPr lang="en-US"/>
          </a:p>
        </p:txBody>
      </p:sp>
      <p:sp>
        <p:nvSpPr>
          <p:cNvPr id="17" name="Picture Placeholder 16">
            <a:extLst>
              <a:ext uri="{FF2B5EF4-FFF2-40B4-BE49-F238E27FC236}">
                <a16:creationId xmlns:a16="http://schemas.microsoft.com/office/drawing/2014/main" id="{637CA4C1-0210-AA2F-F67B-FD0887A9A1A4}"/>
              </a:ext>
            </a:extLst>
          </p:cNvPr>
          <p:cNvSpPr>
            <a:spLocks noGrp="1"/>
          </p:cNvSpPr>
          <p:nvPr>
            <p:ph type="pic" sz="quarter" idx="173"/>
          </p:nvPr>
        </p:nvSpPr>
        <p:spPr>
          <a:solidFill>
            <a:schemeClr val="accent6"/>
          </a:solidFill>
        </p:spPr>
        <p:txBody>
          <a:bodyPr/>
          <a:lstStyle/>
          <a:p>
            <a:endParaRPr lang="en-US"/>
          </a:p>
        </p:txBody>
      </p:sp>
      <p:sp>
        <p:nvSpPr>
          <p:cNvPr id="18" name="Picture Placeholder 17">
            <a:extLst>
              <a:ext uri="{FF2B5EF4-FFF2-40B4-BE49-F238E27FC236}">
                <a16:creationId xmlns:a16="http://schemas.microsoft.com/office/drawing/2014/main" id="{3489E1AD-5D1A-0CB4-F06F-7036145DFE5C}"/>
              </a:ext>
            </a:extLst>
          </p:cNvPr>
          <p:cNvSpPr>
            <a:spLocks noGrp="1"/>
          </p:cNvSpPr>
          <p:nvPr>
            <p:ph type="pic" sz="quarter" idx="174"/>
          </p:nvPr>
        </p:nvSpPr>
        <p:spPr>
          <a:solidFill>
            <a:schemeClr val="accent6"/>
          </a:solidFill>
        </p:spPr>
        <p:txBody>
          <a:bodyPr/>
          <a:lstStyle/>
          <a:p>
            <a:endParaRPr lang="en-US"/>
          </a:p>
        </p:txBody>
      </p:sp>
      <p:sp>
        <p:nvSpPr>
          <p:cNvPr id="4" name="Slide Number Placeholder 3">
            <a:extLst>
              <a:ext uri="{FF2B5EF4-FFF2-40B4-BE49-F238E27FC236}">
                <a16:creationId xmlns:a16="http://schemas.microsoft.com/office/drawing/2014/main" id="{5AE8C8FB-4846-156D-D38E-0C51C90C96D1}"/>
              </a:ext>
            </a:extLst>
          </p:cNvPr>
          <p:cNvSpPr>
            <a:spLocks noGrp="1"/>
          </p:cNvSpPr>
          <p:nvPr>
            <p:ph type="sldNum" sz="quarter" idx="12"/>
          </p:nvPr>
        </p:nvSpPr>
        <p:spPr/>
        <p:txBody>
          <a:bodyPr/>
          <a:lstStyle/>
          <a:p>
            <a:fld id="{C1F56866-D47B-47B9-9D95-BB9706FB23C1}" type="slidenum">
              <a:rPr lang="en-US" smtClean="0"/>
              <a:pPr/>
              <a:t>41</a:t>
            </a:fld>
            <a:endParaRPr lang="en-US"/>
          </a:p>
        </p:txBody>
      </p:sp>
      <p:sp>
        <p:nvSpPr>
          <p:cNvPr id="3" name="Symbol zastępczy stopki 2">
            <a:extLst>
              <a:ext uri="{FF2B5EF4-FFF2-40B4-BE49-F238E27FC236}">
                <a16:creationId xmlns:a16="http://schemas.microsoft.com/office/drawing/2014/main" id="{D8E1465B-4D9C-0B39-1F40-7C93BE28F339}"/>
              </a:ext>
            </a:extLst>
          </p:cNvPr>
          <p:cNvSpPr>
            <a:spLocks noGrp="1"/>
          </p:cNvSpPr>
          <p:nvPr>
            <p:ph type="ftr" sz="quarter" idx="3"/>
          </p:nvPr>
        </p:nvSpPr>
        <p:spPr/>
        <p:txBody>
          <a:bodyPr/>
          <a:lstStyle/>
          <a:p>
            <a:r>
              <a:rPr lang="en-US"/>
              <a:t>Copyright © 2025 Xebia. All rights reserved</a:t>
            </a:r>
          </a:p>
        </p:txBody>
      </p:sp>
      <p:sp>
        <p:nvSpPr>
          <p:cNvPr id="5" name="Text Placeholder 4">
            <a:extLst>
              <a:ext uri="{FF2B5EF4-FFF2-40B4-BE49-F238E27FC236}">
                <a16:creationId xmlns:a16="http://schemas.microsoft.com/office/drawing/2014/main" id="{6597C678-44FF-AF1F-AD14-E277858E68F3}"/>
              </a:ext>
            </a:extLst>
          </p:cNvPr>
          <p:cNvSpPr>
            <a:spLocks noGrp="1"/>
          </p:cNvSpPr>
          <p:nvPr>
            <p:ph type="body" idx="106"/>
          </p:nvPr>
        </p:nvSpPr>
        <p:spPr/>
        <p:txBody>
          <a:bodyPr/>
          <a:lstStyle/>
          <a:p>
            <a:endParaRPr lang="en-US"/>
          </a:p>
        </p:txBody>
      </p:sp>
      <p:sp>
        <p:nvSpPr>
          <p:cNvPr id="2" name="Title 1">
            <a:extLst>
              <a:ext uri="{FF2B5EF4-FFF2-40B4-BE49-F238E27FC236}">
                <a16:creationId xmlns:a16="http://schemas.microsoft.com/office/drawing/2014/main" id="{92E7490C-251B-5BD6-DDEB-87C9D4E74478}"/>
              </a:ext>
            </a:extLst>
          </p:cNvPr>
          <p:cNvSpPr>
            <a:spLocks noGrp="1"/>
          </p:cNvSpPr>
          <p:nvPr>
            <p:ph type="title"/>
          </p:nvPr>
        </p:nvSpPr>
        <p:spPr/>
        <p:txBody>
          <a:bodyPr/>
          <a:lstStyle/>
          <a:p>
            <a:endParaRPr lang="en-US"/>
          </a:p>
        </p:txBody>
      </p:sp>
      <p:pic>
        <p:nvPicPr>
          <p:cNvPr id="42" name="Grafika 200">
            <a:extLst>
              <a:ext uri="{FF2B5EF4-FFF2-40B4-BE49-F238E27FC236}">
                <a16:creationId xmlns:a16="http://schemas.microsoft.com/office/drawing/2014/main" id="{2FA8ED29-C6E5-6AB0-80A0-B4FE5BD857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28615" y="2722436"/>
            <a:ext cx="611405" cy="611405"/>
          </a:xfrm>
          <a:prstGeom prst="rect">
            <a:avLst/>
          </a:prstGeom>
        </p:spPr>
      </p:pic>
      <p:pic>
        <p:nvPicPr>
          <p:cNvPr id="44" name="Grafika 242">
            <a:extLst>
              <a:ext uri="{FF2B5EF4-FFF2-40B4-BE49-F238E27FC236}">
                <a16:creationId xmlns:a16="http://schemas.microsoft.com/office/drawing/2014/main" id="{284ACB32-4090-79D8-268D-E39E028B58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1709" y="2684769"/>
            <a:ext cx="611405" cy="611405"/>
          </a:xfrm>
          <a:prstGeom prst="rect">
            <a:avLst/>
          </a:prstGeom>
        </p:spPr>
      </p:pic>
      <p:pic>
        <p:nvPicPr>
          <p:cNvPr id="47" name="Grafika 264">
            <a:extLst>
              <a:ext uri="{FF2B5EF4-FFF2-40B4-BE49-F238E27FC236}">
                <a16:creationId xmlns:a16="http://schemas.microsoft.com/office/drawing/2014/main" id="{7E71BFF8-7204-681F-3FFE-74CA1E7E67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1553" y="2743666"/>
            <a:ext cx="568945" cy="568945"/>
          </a:xfrm>
          <a:prstGeom prst="rect">
            <a:avLst/>
          </a:prstGeom>
        </p:spPr>
      </p:pic>
      <p:pic>
        <p:nvPicPr>
          <p:cNvPr id="55" name="Grafika 218">
            <a:extLst>
              <a:ext uri="{FF2B5EF4-FFF2-40B4-BE49-F238E27FC236}">
                <a16:creationId xmlns:a16="http://schemas.microsoft.com/office/drawing/2014/main" id="{7AC6C39A-43AF-46A1-AE38-5647EF5EF5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3604" y="2725582"/>
            <a:ext cx="568945" cy="568945"/>
          </a:xfrm>
          <a:prstGeom prst="rect">
            <a:avLst/>
          </a:prstGeom>
        </p:spPr>
      </p:pic>
      <p:pic>
        <p:nvPicPr>
          <p:cNvPr id="56" name="Grafika 112">
            <a:extLst>
              <a:ext uri="{FF2B5EF4-FFF2-40B4-BE49-F238E27FC236}">
                <a16:creationId xmlns:a16="http://schemas.microsoft.com/office/drawing/2014/main" id="{B7904479-9F61-FFD8-3710-6398FA5329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90224" y="2722110"/>
            <a:ext cx="535205" cy="535205"/>
          </a:xfrm>
          <a:prstGeom prst="rect">
            <a:avLst/>
          </a:prstGeom>
        </p:spPr>
      </p:pic>
      <p:pic>
        <p:nvPicPr>
          <p:cNvPr id="62" name="Grafika 248">
            <a:extLst>
              <a:ext uri="{FF2B5EF4-FFF2-40B4-BE49-F238E27FC236}">
                <a16:creationId xmlns:a16="http://schemas.microsoft.com/office/drawing/2014/main" id="{FB2D5A5B-1F96-56F3-4357-7C63299785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92909" y="2680949"/>
            <a:ext cx="611405" cy="611405"/>
          </a:xfrm>
          <a:prstGeom prst="rect">
            <a:avLst/>
          </a:prstGeom>
        </p:spPr>
      </p:pic>
    </p:spTree>
    <p:extLst>
      <p:ext uri="{BB962C8B-B14F-4D97-AF65-F5344CB8AC3E}">
        <p14:creationId xmlns:p14="http://schemas.microsoft.com/office/powerpoint/2010/main" val="1567344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42080-7527-4AD6-19FE-641A55F9E560}"/>
            </a:ext>
          </a:extLst>
        </p:cNvPr>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0E28FC9D-0E6C-6B51-9B0F-F45F1771E0D4}"/>
              </a:ext>
            </a:extLst>
          </p:cNvPr>
          <p:cNvSpPr>
            <a:spLocks noGrp="1"/>
          </p:cNvSpPr>
          <p:nvPr>
            <p:ph type="sldNum" sz="quarter" idx="12"/>
          </p:nvPr>
        </p:nvSpPr>
        <p:spPr/>
        <p:txBody>
          <a:bodyPr/>
          <a:lstStyle/>
          <a:p>
            <a:fld id="{C1F56866-D47B-47B9-9D95-BB9706FB23C1}" type="slidenum">
              <a:rPr lang="en-US" smtClean="0"/>
              <a:pPr/>
              <a:t>42</a:t>
            </a:fld>
            <a:endParaRPr lang="en-US"/>
          </a:p>
        </p:txBody>
      </p:sp>
      <p:sp>
        <p:nvSpPr>
          <p:cNvPr id="2" name="Title 1">
            <a:extLst>
              <a:ext uri="{FF2B5EF4-FFF2-40B4-BE49-F238E27FC236}">
                <a16:creationId xmlns:a16="http://schemas.microsoft.com/office/drawing/2014/main" id="{AC788BB6-7700-63B9-EC4D-60A589545DC1}"/>
              </a:ext>
            </a:extLst>
          </p:cNvPr>
          <p:cNvSpPr>
            <a:spLocks noGrp="1"/>
          </p:cNvSpPr>
          <p:nvPr>
            <p:ph type="title"/>
          </p:nvPr>
        </p:nvSpPr>
        <p:spPr/>
        <p:txBody>
          <a:bodyPr/>
          <a:lstStyle/>
          <a:p>
            <a:endParaRPr lang="en-US"/>
          </a:p>
        </p:txBody>
      </p:sp>
      <p:sp>
        <p:nvSpPr>
          <p:cNvPr id="3" name="Symbol zastępczy stopki 2">
            <a:extLst>
              <a:ext uri="{FF2B5EF4-FFF2-40B4-BE49-F238E27FC236}">
                <a16:creationId xmlns:a16="http://schemas.microsoft.com/office/drawing/2014/main" id="{F6CB9B5D-6981-7825-06C1-9EC4793A8990}"/>
              </a:ext>
            </a:extLst>
          </p:cNvPr>
          <p:cNvSpPr>
            <a:spLocks noGrp="1"/>
          </p:cNvSpPr>
          <p:nvPr>
            <p:ph type="ftr" sz="quarter" idx="3"/>
          </p:nvPr>
        </p:nvSpPr>
        <p:spPr/>
        <p:txBody>
          <a:bodyPr/>
          <a:lstStyle/>
          <a:p>
            <a:r>
              <a:rPr lang="en-US"/>
              <a:t>Copyright © 2025 Xebia. All rights reserved</a:t>
            </a:r>
          </a:p>
        </p:txBody>
      </p:sp>
      <p:sp>
        <p:nvSpPr>
          <p:cNvPr id="4" name="Text Placeholder 3">
            <a:extLst>
              <a:ext uri="{FF2B5EF4-FFF2-40B4-BE49-F238E27FC236}">
                <a16:creationId xmlns:a16="http://schemas.microsoft.com/office/drawing/2014/main" id="{95DCF68C-1C05-A00A-701F-C6CB924AF67A}"/>
              </a:ext>
            </a:extLst>
          </p:cNvPr>
          <p:cNvSpPr>
            <a:spLocks noGrp="1"/>
          </p:cNvSpPr>
          <p:nvPr>
            <p:ph type="body" idx="106"/>
          </p:nvPr>
        </p:nvSpPr>
        <p:spPr/>
        <p:txBody>
          <a:bodyPr/>
          <a:lstStyle/>
          <a:p>
            <a:endParaRPr lang="en-US"/>
          </a:p>
        </p:txBody>
      </p:sp>
      <p:sp>
        <p:nvSpPr>
          <p:cNvPr id="31" name="name_100">
            <a:extLst>
              <a:ext uri="{FF2B5EF4-FFF2-40B4-BE49-F238E27FC236}">
                <a16:creationId xmlns:a16="http://schemas.microsoft.com/office/drawing/2014/main" id="{CCF471D3-54BB-2F2E-42DC-8BA0815FAD0D}"/>
              </a:ext>
            </a:extLst>
          </p:cNvPr>
          <p:cNvSpPr/>
          <p:nvPr/>
        </p:nvSpPr>
        <p:spPr>
          <a:xfrm>
            <a:off x="400051" y="1681999"/>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01</a:t>
            </a:r>
          </a:p>
        </p:txBody>
      </p:sp>
      <p:sp>
        <p:nvSpPr>
          <p:cNvPr id="54" name="name_100">
            <a:extLst>
              <a:ext uri="{FF2B5EF4-FFF2-40B4-BE49-F238E27FC236}">
                <a16:creationId xmlns:a16="http://schemas.microsoft.com/office/drawing/2014/main" id="{2DB1086B-D3D0-31F2-594A-37B1BFBAFC10}"/>
              </a:ext>
            </a:extLst>
          </p:cNvPr>
          <p:cNvSpPr/>
          <p:nvPr/>
        </p:nvSpPr>
        <p:spPr>
          <a:xfrm>
            <a:off x="2299530" y="1681999"/>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02</a:t>
            </a:r>
          </a:p>
        </p:txBody>
      </p:sp>
      <p:sp>
        <p:nvSpPr>
          <p:cNvPr id="55" name="name_100">
            <a:extLst>
              <a:ext uri="{FF2B5EF4-FFF2-40B4-BE49-F238E27FC236}">
                <a16:creationId xmlns:a16="http://schemas.microsoft.com/office/drawing/2014/main" id="{E9D767F6-977F-2B0A-0F69-17FDCC4F7387}"/>
              </a:ext>
            </a:extLst>
          </p:cNvPr>
          <p:cNvSpPr/>
          <p:nvPr/>
        </p:nvSpPr>
        <p:spPr>
          <a:xfrm>
            <a:off x="4236786" y="1681999"/>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03</a:t>
            </a:r>
          </a:p>
        </p:txBody>
      </p:sp>
      <p:sp>
        <p:nvSpPr>
          <p:cNvPr id="56" name="name_100">
            <a:extLst>
              <a:ext uri="{FF2B5EF4-FFF2-40B4-BE49-F238E27FC236}">
                <a16:creationId xmlns:a16="http://schemas.microsoft.com/office/drawing/2014/main" id="{183E9F21-1B01-2F85-0FBB-B86347C1D70B}"/>
              </a:ext>
            </a:extLst>
          </p:cNvPr>
          <p:cNvSpPr/>
          <p:nvPr/>
        </p:nvSpPr>
        <p:spPr>
          <a:xfrm>
            <a:off x="6153934" y="1681999"/>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04</a:t>
            </a:r>
          </a:p>
        </p:txBody>
      </p:sp>
      <p:sp>
        <p:nvSpPr>
          <p:cNvPr id="57" name="name_100">
            <a:extLst>
              <a:ext uri="{FF2B5EF4-FFF2-40B4-BE49-F238E27FC236}">
                <a16:creationId xmlns:a16="http://schemas.microsoft.com/office/drawing/2014/main" id="{675342DD-3A3D-92A4-3F69-FDB17D0E0693}"/>
              </a:ext>
            </a:extLst>
          </p:cNvPr>
          <p:cNvSpPr/>
          <p:nvPr/>
        </p:nvSpPr>
        <p:spPr>
          <a:xfrm>
            <a:off x="8071082" y="1681999"/>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05</a:t>
            </a:r>
          </a:p>
        </p:txBody>
      </p:sp>
      <p:sp>
        <p:nvSpPr>
          <p:cNvPr id="58" name="name_100">
            <a:extLst>
              <a:ext uri="{FF2B5EF4-FFF2-40B4-BE49-F238E27FC236}">
                <a16:creationId xmlns:a16="http://schemas.microsoft.com/office/drawing/2014/main" id="{5D85BE6A-7A2D-075C-5AC1-5BA518352B15}"/>
              </a:ext>
            </a:extLst>
          </p:cNvPr>
          <p:cNvSpPr/>
          <p:nvPr/>
        </p:nvSpPr>
        <p:spPr>
          <a:xfrm>
            <a:off x="9970560" y="1681999"/>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06</a:t>
            </a:r>
          </a:p>
        </p:txBody>
      </p:sp>
      <p:cxnSp>
        <p:nvCxnSpPr>
          <p:cNvPr id="59" name="Straight Connector 58">
            <a:extLst>
              <a:ext uri="{FF2B5EF4-FFF2-40B4-BE49-F238E27FC236}">
                <a16:creationId xmlns:a16="http://schemas.microsoft.com/office/drawing/2014/main" id="{2B57B0CB-CF1E-52CD-5EC8-850B0BD2D0E8}"/>
              </a:ext>
            </a:extLst>
          </p:cNvPr>
          <p:cNvCxnSpPr>
            <a:cxnSpLocks/>
          </p:cNvCxnSpPr>
          <p:nvPr/>
        </p:nvCxnSpPr>
        <p:spPr>
          <a:xfrm>
            <a:off x="407459" y="2558813"/>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4C8460-57FD-1664-681F-1C1D9E6A36DA}"/>
              </a:ext>
            </a:extLst>
          </p:cNvPr>
          <p:cNvCxnSpPr>
            <a:cxnSpLocks/>
          </p:cNvCxnSpPr>
          <p:nvPr/>
        </p:nvCxnSpPr>
        <p:spPr>
          <a:xfrm>
            <a:off x="2351111" y="2558813"/>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8643A95-E07B-EC84-3F4A-F826A241999F}"/>
              </a:ext>
            </a:extLst>
          </p:cNvPr>
          <p:cNvCxnSpPr>
            <a:cxnSpLocks/>
          </p:cNvCxnSpPr>
          <p:nvPr/>
        </p:nvCxnSpPr>
        <p:spPr>
          <a:xfrm>
            <a:off x="4268259" y="2558813"/>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80E643-BAEB-9EAD-4D17-7C2ADB34F4E0}"/>
              </a:ext>
            </a:extLst>
          </p:cNvPr>
          <p:cNvCxnSpPr>
            <a:cxnSpLocks/>
          </p:cNvCxnSpPr>
          <p:nvPr/>
        </p:nvCxnSpPr>
        <p:spPr>
          <a:xfrm>
            <a:off x="6194241" y="2558813"/>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33ABBB0-E1D6-1863-B447-60294322D3AE}"/>
              </a:ext>
            </a:extLst>
          </p:cNvPr>
          <p:cNvCxnSpPr>
            <a:cxnSpLocks/>
          </p:cNvCxnSpPr>
          <p:nvPr/>
        </p:nvCxnSpPr>
        <p:spPr>
          <a:xfrm>
            <a:off x="8120224" y="2558813"/>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683ECE-B6EB-87CC-CCAE-4E028A907288}"/>
              </a:ext>
            </a:extLst>
          </p:cNvPr>
          <p:cNvCxnSpPr>
            <a:cxnSpLocks/>
          </p:cNvCxnSpPr>
          <p:nvPr/>
        </p:nvCxnSpPr>
        <p:spPr>
          <a:xfrm>
            <a:off x="10002033" y="2558813"/>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sp>
        <p:nvSpPr>
          <p:cNvPr id="10" name="name_100">
            <a:extLst>
              <a:ext uri="{FF2B5EF4-FFF2-40B4-BE49-F238E27FC236}">
                <a16:creationId xmlns:a16="http://schemas.microsoft.com/office/drawing/2014/main" id="{51DEE9DA-F375-4252-A717-35ABEDA2E5B6}"/>
              </a:ext>
            </a:extLst>
          </p:cNvPr>
          <p:cNvSpPr/>
          <p:nvPr/>
        </p:nvSpPr>
        <p:spPr>
          <a:xfrm>
            <a:off x="400051" y="4077228"/>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07</a:t>
            </a:r>
          </a:p>
        </p:txBody>
      </p:sp>
      <p:sp>
        <p:nvSpPr>
          <p:cNvPr id="11" name="name_100">
            <a:extLst>
              <a:ext uri="{FF2B5EF4-FFF2-40B4-BE49-F238E27FC236}">
                <a16:creationId xmlns:a16="http://schemas.microsoft.com/office/drawing/2014/main" id="{56389076-1064-1F8F-8E83-904FCAABEAFC}"/>
              </a:ext>
            </a:extLst>
          </p:cNvPr>
          <p:cNvSpPr/>
          <p:nvPr/>
        </p:nvSpPr>
        <p:spPr>
          <a:xfrm>
            <a:off x="2299530" y="4077228"/>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08</a:t>
            </a:r>
          </a:p>
        </p:txBody>
      </p:sp>
      <p:sp>
        <p:nvSpPr>
          <p:cNvPr id="12" name="name_100">
            <a:extLst>
              <a:ext uri="{FF2B5EF4-FFF2-40B4-BE49-F238E27FC236}">
                <a16:creationId xmlns:a16="http://schemas.microsoft.com/office/drawing/2014/main" id="{3D65BDDD-A4D3-A1D5-9EBC-6537695FB49B}"/>
              </a:ext>
            </a:extLst>
          </p:cNvPr>
          <p:cNvSpPr/>
          <p:nvPr/>
        </p:nvSpPr>
        <p:spPr>
          <a:xfrm>
            <a:off x="4236786" y="4077228"/>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09</a:t>
            </a:r>
          </a:p>
        </p:txBody>
      </p:sp>
      <p:sp>
        <p:nvSpPr>
          <p:cNvPr id="13" name="name_100">
            <a:extLst>
              <a:ext uri="{FF2B5EF4-FFF2-40B4-BE49-F238E27FC236}">
                <a16:creationId xmlns:a16="http://schemas.microsoft.com/office/drawing/2014/main" id="{355B136E-B333-8054-0D91-D7A165753780}"/>
              </a:ext>
            </a:extLst>
          </p:cNvPr>
          <p:cNvSpPr/>
          <p:nvPr/>
        </p:nvSpPr>
        <p:spPr>
          <a:xfrm>
            <a:off x="6153934" y="4077228"/>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10</a:t>
            </a:r>
          </a:p>
        </p:txBody>
      </p:sp>
      <p:sp>
        <p:nvSpPr>
          <p:cNvPr id="14" name="name_100">
            <a:extLst>
              <a:ext uri="{FF2B5EF4-FFF2-40B4-BE49-F238E27FC236}">
                <a16:creationId xmlns:a16="http://schemas.microsoft.com/office/drawing/2014/main" id="{E40F2427-4FB9-1B16-683D-524A7EF78FD2}"/>
              </a:ext>
            </a:extLst>
          </p:cNvPr>
          <p:cNvSpPr/>
          <p:nvPr/>
        </p:nvSpPr>
        <p:spPr>
          <a:xfrm>
            <a:off x="8071082" y="4077228"/>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11</a:t>
            </a:r>
          </a:p>
        </p:txBody>
      </p:sp>
      <p:sp>
        <p:nvSpPr>
          <p:cNvPr id="15" name="name_100">
            <a:extLst>
              <a:ext uri="{FF2B5EF4-FFF2-40B4-BE49-F238E27FC236}">
                <a16:creationId xmlns:a16="http://schemas.microsoft.com/office/drawing/2014/main" id="{95B21CFB-F827-3C37-2A99-BC5359ED28DF}"/>
              </a:ext>
            </a:extLst>
          </p:cNvPr>
          <p:cNvSpPr/>
          <p:nvPr/>
        </p:nvSpPr>
        <p:spPr>
          <a:xfrm>
            <a:off x="9970560" y="4077228"/>
            <a:ext cx="1644650" cy="861774"/>
          </a:xfrm>
          <a:prstGeom prst="rect">
            <a:avLst/>
          </a:prstGeom>
          <a:noFill/>
          <a:ln/>
        </p:spPr>
        <p:txBody>
          <a:bodyPr wrap="square" lIns="0" tIns="0" rIns="0" bIns="0" rtlCol="0" anchor="t">
            <a:spAutoFit/>
          </a:bodyPr>
          <a:lstStyle/>
          <a:p>
            <a:r>
              <a:rPr lang="en-US" sz="5600" kern="0">
                <a:solidFill>
                  <a:srgbClr val="E331D0"/>
                </a:solidFill>
                <a:latin typeface="+mj-lt"/>
                <a:ea typeface="Suisse Int'l Regular" pitchFamily="34" charset="-122"/>
                <a:cs typeface="Suisse Int'l Regular" pitchFamily="34" charset="-120"/>
              </a:rPr>
              <a:t>12</a:t>
            </a:r>
          </a:p>
        </p:txBody>
      </p:sp>
      <p:cxnSp>
        <p:nvCxnSpPr>
          <p:cNvPr id="16" name="Straight Connector 15">
            <a:extLst>
              <a:ext uri="{FF2B5EF4-FFF2-40B4-BE49-F238E27FC236}">
                <a16:creationId xmlns:a16="http://schemas.microsoft.com/office/drawing/2014/main" id="{C5C26AB7-D33A-5B3F-41F6-8C3653BDC5D4}"/>
              </a:ext>
            </a:extLst>
          </p:cNvPr>
          <p:cNvCxnSpPr>
            <a:cxnSpLocks/>
          </p:cNvCxnSpPr>
          <p:nvPr/>
        </p:nvCxnSpPr>
        <p:spPr>
          <a:xfrm>
            <a:off x="407459" y="4954041"/>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C402BCE-A3BC-96B8-C5D8-D163B1C3A68A}"/>
              </a:ext>
            </a:extLst>
          </p:cNvPr>
          <p:cNvCxnSpPr>
            <a:cxnSpLocks/>
          </p:cNvCxnSpPr>
          <p:nvPr/>
        </p:nvCxnSpPr>
        <p:spPr>
          <a:xfrm>
            <a:off x="2351111" y="4954041"/>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8B37C4-E7D3-3B27-DCA9-083EE5E4A2D5}"/>
              </a:ext>
            </a:extLst>
          </p:cNvPr>
          <p:cNvCxnSpPr>
            <a:cxnSpLocks/>
          </p:cNvCxnSpPr>
          <p:nvPr/>
        </p:nvCxnSpPr>
        <p:spPr>
          <a:xfrm>
            <a:off x="4268259" y="4954041"/>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B5AA64-0B3B-D5C6-2950-92B82B9B46AF}"/>
              </a:ext>
            </a:extLst>
          </p:cNvPr>
          <p:cNvCxnSpPr>
            <a:cxnSpLocks/>
          </p:cNvCxnSpPr>
          <p:nvPr/>
        </p:nvCxnSpPr>
        <p:spPr>
          <a:xfrm>
            <a:off x="6194241" y="4954041"/>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C28F3EA-487E-0854-AEF2-FD2F70E6AD4A}"/>
              </a:ext>
            </a:extLst>
          </p:cNvPr>
          <p:cNvCxnSpPr>
            <a:cxnSpLocks/>
          </p:cNvCxnSpPr>
          <p:nvPr/>
        </p:nvCxnSpPr>
        <p:spPr>
          <a:xfrm>
            <a:off x="8120224" y="4954041"/>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1B10A5-45E6-D8B4-6684-5823B0FFA9BB}"/>
              </a:ext>
            </a:extLst>
          </p:cNvPr>
          <p:cNvCxnSpPr>
            <a:cxnSpLocks/>
          </p:cNvCxnSpPr>
          <p:nvPr/>
        </p:nvCxnSpPr>
        <p:spPr>
          <a:xfrm>
            <a:off x="10002033" y="4954041"/>
            <a:ext cx="1752600"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4399092F-879F-79CB-1956-4C6AB2048801}"/>
              </a:ext>
            </a:extLst>
          </p:cNvPr>
          <p:cNvSpPr txBox="1">
            <a:spLocks/>
          </p:cNvSpPr>
          <p:nvPr/>
        </p:nvSpPr>
        <p:spPr>
          <a:xfrm>
            <a:off x="400051" y="2678114"/>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33" name="Text Placeholder 4">
            <a:extLst>
              <a:ext uri="{FF2B5EF4-FFF2-40B4-BE49-F238E27FC236}">
                <a16:creationId xmlns:a16="http://schemas.microsoft.com/office/drawing/2014/main" id="{EED66FEA-C490-0135-64BC-1375C9046BFD}"/>
              </a:ext>
            </a:extLst>
          </p:cNvPr>
          <p:cNvSpPr txBox="1">
            <a:spLocks/>
          </p:cNvSpPr>
          <p:nvPr/>
        </p:nvSpPr>
        <p:spPr>
          <a:xfrm>
            <a:off x="2352419" y="2678114"/>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34" name="Text Placeholder 4">
            <a:extLst>
              <a:ext uri="{FF2B5EF4-FFF2-40B4-BE49-F238E27FC236}">
                <a16:creationId xmlns:a16="http://schemas.microsoft.com/office/drawing/2014/main" id="{F955B54E-9FBA-D5FB-5A3A-5C40EDAC1E26}"/>
              </a:ext>
            </a:extLst>
          </p:cNvPr>
          <p:cNvSpPr txBox="1">
            <a:spLocks/>
          </p:cNvSpPr>
          <p:nvPr/>
        </p:nvSpPr>
        <p:spPr>
          <a:xfrm>
            <a:off x="4271835" y="2678114"/>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35" name="Text Placeholder 4">
            <a:extLst>
              <a:ext uri="{FF2B5EF4-FFF2-40B4-BE49-F238E27FC236}">
                <a16:creationId xmlns:a16="http://schemas.microsoft.com/office/drawing/2014/main" id="{D66445B2-A0F4-D61F-CB02-871D875A2134}"/>
              </a:ext>
            </a:extLst>
          </p:cNvPr>
          <p:cNvSpPr txBox="1">
            <a:spLocks/>
          </p:cNvSpPr>
          <p:nvPr/>
        </p:nvSpPr>
        <p:spPr>
          <a:xfrm>
            <a:off x="6191251" y="2678114"/>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36" name="Text Placeholder 4">
            <a:extLst>
              <a:ext uri="{FF2B5EF4-FFF2-40B4-BE49-F238E27FC236}">
                <a16:creationId xmlns:a16="http://schemas.microsoft.com/office/drawing/2014/main" id="{561A4267-9A1A-8568-4CAD-6C2A168EEAB2}"/>
              </a:ext>
            </a:extLst>
          </p:cNvPr>
          <p:cNvSpPr txBox="1">
            <a:spLocks/>
          </p:cNvSpPr>
          <p:nvPr/>
        </p:nvSpPr>
        <p:spPr>
          <a:xfrm>
            <a:off x="8118905" y="2678114"/>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37" name="Text Placeholder 4">
            <a:extLst>
              <a:ext uri="{FF2B5EF4-FFF2-40B4-BE49-F238E27FC236}">
                <a16:creationId xmlns:a16="http://schemas.microsoft.com/office/drawing/2014/main" id="{6EC14838-56C0-64F4-7BC1-E1895BBB3AAA}"/>
              </a:ext>
            </a:extLst>
          </p:cNvPr>
          <p:cNvSpPr txBox="1">
            <a:spLocks/>
          </p:cNvSpPr>
          <p:nvPr/>
        </p:nvSpPr>
        <p:spPr>
          <a:xfrm>
            <a:off x="10005370" y="2678114"/>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38" name="Text Placeholder 4">
            <a:extLst>
              <a:ext uri="{FF2B5EF4-FFF2-40B4-BE49-F238E27FC236}">
                <a16:creationId xmlns:a16="http://schemas.microsoft.com/office/drawing/2014/main" id="{69724A10-4E83-F738-36FD-9BAB5F65D8FF}"/>
              </a:ext>
            </a:extLst>
          </p:cNvPr>
          <p:cNvSpPr txBox="1">
            <a:spLocks/>
          </p:cNvSpPr>
          <p:nvPr/>
        </p:nvSpPr>
        <p:spPr>
          <a:xfrm>
            <a:off x="400051" y="5058850"/>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39" name="Text Placeholder 4">
            <a:extLst>
              <a:ext uri="{FF2B5EF4-FFF2-40B4-BE49-F238E27FC236}">
                <a16:creationId xmlns:a16="http://schemas.microsoft.com/office/drawing/2014/main" id="{1B407B9C-3E8D-8668-48F2-9984FD9859AA}"/>
              </a:ext>
            </a:extLst>
          </p:cNvPr>
          <p:cNvSpPr txBox="1">
            <a:spLocks/>
          </p:cNvSpPr>
          <p:nvPr/>
        </p:nvSpPr>
        <p:spPr>
          <a:xfrm>
            <a:off x="2352419" y="5058850"/>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40" name="Text Placeholder 4">
            <a:extLst>
              <a:ext uri="{FF2B5EF4-FFF2-40B4-BE49-F238E27FC236}">
                <a16:creationId xmlns:a16="http://schemas.microsoft.com/office/drawing/2014/main" id="{B61202A7-BA9C-EEC2-021A-17515664202C}"/>
              </a:ext>
            </a:extLst>
          </p:cNvPr>
          <p:cNvSpPr txBox="1">
            <a:spLocks/>
          </p:cNvSpPr>
          <p:nvPr/>
        </p:nvSpPr>
        <p:spPr>
          <a:xfrm>
            <a:off x="4271835" y="5058850"/>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41" name="Text Placeholder 4">
            <a:extLst>
              <a:ext uri="{FF2B5EF4-FFF2-40B4-BE49-F238E27FC236}">
                <a16:creationId xmlns:a16="http://schemas.microsoft.com/office/drawing/2014/main" id="{611C9868-152A-2344-A704-677A9CA9D8C9}"/>
              </a:ext>
            </a:extLst>
          </p:cNvPr>
          <p:cNvSpPr txBox="1">
            <a:spLocks/>
          </p:cNvSpPr>
          <p:nvPr/>
        </p:nvSpPr>
        <p:spPr>
          <a:xfrm>
            <a:off x="6191251" y="5058850"/>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42" name="Text Placeholder 4">
            <a:extLst>
              <a:ext uri="{FF2B5EF4-FFF2-40B4-BE49-F238E27FC236}">
                <a16:creationId xmlns:a16="http://schemas.microsoft.com/office/drawing/2014/main" id="{86AE8384-AEF3-E63D-D381-26841755657C}"/>
              </a:ext>
            </a:extLst>
          </p:cNvPr>
          <p:cNvSpPr txBox="1">
            <a:spLocks/>
          </p:cNvSpPr>
          <p:nvPr/>
        </p:nvSpPr>
        <p:spPr>
          <a:xfrm>
            <a:off x="8118905" y="5058850"/>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
        <p:nvSpPr>
          <p:cNvPr id="43" name="Text Placeholder 4">
            <a:extLst>
              <a:ext uri="{FF2B5EF4-FFF2-40B4-BE49-F238E27FC236}">
                <a16:creationId xmlns:a16="http://schemas.microsoft.com/office/drawing/2014/main" id="{6492630E-0F11-5D9F-C5F9-992686CCE465}"/>
              </a:ext>
            </a:extLst>
          </p:cNvPr>
          <p:cNvSpPr txBox="1">
            <a:spLocks/>
          </p:cNvSpPr>
          <p:nvPr/>
        </p:nvSpPr>
        <p:spPr>
          <a:xfrm>
            <a:off x="10005370" y="5058850"/>
            <a:ext cx="1760008" cy="985270"/>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67">
                <a:solidFill>
                  <a:schemeClr val="tx1"/>
                </a:solidFill>
              </a:rPr>
              <a:t>Headline</a:t>
            </a:r>
          </a:p>
          <a:p>
            <a:r>
              <a:rPr lang="en-US" sz="1067"/>
              <a:t>Lorem ipsum dolor sit </a:t>
            </a:r>
            <a:r>
              <a:rPr lang="en-US" sz="1067" err="1"/>
              <a:t>amet</a:t>
            </a:r>
            <a:r>
              <a:rPr lang="en-US" sz="1067"/>
              <a:t> </a:t>
            </a:r>
            <a:r>
              <a:rPr lang="en-US" sz="1067" err="1"/>
              <a:t>consectetur</a:t>
            </a:r>
            <a:r>
              <a:rPr lang="en-US" sz="1067"/>
              <a:t> </a:t>
            </a:r>
            <a:r>
              <a:rPr lang="en-US" sz="1067" err="1"/>
              <a:t>adipiscing</a:t>
            </a:r>
            <a:r>
              <a:rPr lang="en-US" sz="1067"/>
              <a:t> </a:t>
            </a:r>
            <a:r>
              <a:rPr lang="en-US" sz="1067" err="1"/>
              <a:t>elit</a:t>
            </a:r>
            <a:r>
              <a:rPr lang="en-US" sz="1067"/>
              <a:t>. </a:t>
            </a:r>
            <a:r>
              <a:rPr lang="en-US" sz="1067" err="1"/>
              <a:t>Quisque</a:t>
            </a:r>
            <a:r>
              <a:rPr lang="en-US" sz="1067"/>
              <a:t> </a:t>
            </a:r>
            <a:r>
              <a:rPr lang="en-US" sz="1067" err="1"/>
              <a:t>faucibus</a:t>
            </a:r>
            <a:r>
              <a:rPr lang="en-US" sz="1067"/>
              <a:t> ex </a:t>
            </a:r>
            <a:r>
              <a:rPr lang="en-US" sz="1067" err="1"/>
              <a:t>sapien</a:t>
            </a:r>
            <a:r>
              <a:rPr lang="en-US" sz="1067"/>
              <a:t> vitae </a:t>
            </a:r>
            <a:r>
              <a:rPr lang="en-US" sz="1067" err="1"/>
              <a:t>pellentesque</a:t>
            </a:r>
            <a:r>
              <a:rPr lang="en-US" sz="1067"/>
              <a:t> </a:t>
            </a:r>
            <a:r>
              <a:rPr lang="en-US" sz="1067" err="1"/>
              <a:t>sem</a:t>
            </a:r>
            <a:r>
              <a:rPr lang="en-US" sz="1067"/>
              <a:t> </a:t>
            </a:r>
            <a:r>
              <a:rPr lang="en-US" sz="1067" err="1"/>
              <a:t>placerat</a:t>
            </a:r>
            <a:r>
              <a:rPr lang="en-US" sz="1067"/>
              <a:t>. </a:t>
            </a:r>
          </a:p>
        </p:txBody>
      </p:sp>
    </p:spTree>
    <p:extLst>
      <p:ext uri="{BB962C8B-B14F-4D97-AF65-F5344CB8AC3E}">
        <p14:creationId xmlns:p14="http://schemas.microsoft.com/office/powerpoint/2010/main" val="875309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AAE72-3BA8-A0E7-74BC-C6B178D17260}"/>
            </a:ext>
          </a:extLst>
        </p:cNvPr>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05038CBF-6FAC-2C1D-FAB6-23CE83DEA04E}"/>
              </a:ext>
            </a:extLst>
          </p:cNvPr>
          <p:cNvSpPr>
            <a:spLocks noGrp="1"/>
          </p:cNvSpPr>
          <p:nvPr>
            <p:ph type="sldNum" sz="quarter" idx="12"/>
          </p:nvPr>
        </p:nvSpPr>
        <p:spPr/>
        <p:txBody>
          <a:bodyPr/>
          <a:lstStyle/>
          <a:p>
            <a:fld id="{C1F56866-D47B-47B9-9D95-BB9706FB23C1}" type="slidenum">
              <a:rPr lang="en-US" smtClean="0"/>
              <a:pPr/>
              <a:t>43</a:t>
            </a:fld>
            <a:endParaRPr lang="en-US"/>
          </a:p>
        </p:txBody>
      </p:sp>
      <p:sp>
        <p:nvSpPr>
          <p:cNvPr id="16" name="Title 15">
            <a:extLst>
              <a:ext uri="{FF2B5EF4-FFF2-40B4-BE49-F238E27FC236}">
                <a16:creationId xmlns:a16="http://schemas.microsoft.com/office/drawing/2014/main" id="{709E121F-1815-7024-C6CE-E33FFF6F1AA6}"/>
              </a:ext>
            </a:extLst>
          </p:cNvPr>
          <p:cNvSpPr>
            <a:spLocks noGrp="1"/>
          </p:cNvSpPr>
          <p:nvPr>
            <p:ph type="title"/>
          </p:nvPr>
        </p:nvSpPr>
        <p:spPr>
          <a:xfrm>
            <a:off x="407459" y="919056"/>
            <a:ext cx="5596578" cy="369332"/>
          </a:xfrm>
        </p:spPr>
        <p:txBody>
          <a:bodyPr/>
          <a:lstStyle/>
          <a:p>
            <a:endParaRPr lang="en-US"/>
          </a:p>
        </p:txBody>
      </p:sp>
      <p:sp>
        <p:nvSpPr>
          <p:cNvPr id="8" name="Footer Placeholder 7">
            <a:extLst>
              <a:ext uri="{FF2B5EF4-FFF2-40B4-BE49-F238E27FC236}">
                <a16:creationId xmlns:a16="http://schemas.microsoft.com/office/drawing/2014/main" id="{99EFFB83-B93F-CB4B-662D-8D810666A7D5}"/>
              </a:ext>
            </a:extLst>
          </p:cNvPr>
          <p:cNvSpPr>
            <a:spLocks noGrp="1"/>
          </p:cNvSpPr>
          <p:nvPr>
            <p:ph type="ftr" sz="quarter" idx="3"/>
          </p:nvPr>
        </p:nvSpPr>
        <p:spPr/>
        <p:txBody>
          <a:bodyPr/>
          <a:lstStyle/>
          <a:p>
            <a:r>
              <a:rPr lang="en-US"/>
              <a:t>Copyright © 2025 Xebia. All rights reserved</a:t>
            </a:r>
          </a:p>
        </p:txBody>
      </p:sp>
      <p:sp>
        <p:nvSpPr>
          <p:cNvPr id="19" name="Text Placeholder 18">
            <a:extLst>
              <a:ext uri="{FF2B5EF4-FFF2-40B4-BE49-F238E27FC236}">
                <a16:creationId xmlns:a16="http://schemas.microsoft.com/office/drawing/2014/main" id="{EFB12F9E-F5E2-CB32-7E8E-13186925406F}"/>
              </a:ext>
            </a:extLst>
          </p:cNvPr>
          <p:cNvSpPr>
            <a:spLocks noGrp="1"/>
          </p:cNvSpPr>
          <p:nvPr>
            <p:ph type="body" idx="106"/>
          </p:nvPr>
        </p:nvSpPr>
        <p:spPr/>
        <p:txBody>
          <a:bodyPr/>
          <a:lstStyle/>
          <a:p>
            <a:endParaRPr lang="en-US"/>
          </a:p>
        </p:txBody>
      </p:sp>
      <p:pic>
        <p:nvPicPr>
          <p:cNvPr id="2" name="Frame 427322285" descr="preencoded.png">
            <a:extLst>
              <a:ext uri="{FF2B5EF4-FFF2-40B4-BE49-F238E27FC236}">
                <a16:creationId xmlns:a16="http://schemas.microsoft.com/office/drawing/2014/main" id="{DF8D7659-059B-CB8C-40A5-95D5E7F186E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97600" y="3622167"/>
            <a:ext cx="2692400" cy="2482850"/>
          </a:xfrm>
          <a:prstGeom prst="rect">
            <a:avLst/>
          </a:prstGeom>
        </p:spPr>
      </p:pic>
      <p:pic>
        <p:nvPicPr>
          <p:cNvPr id="3" name="Frame 427322288" descr="preencoded.png">
            <a:extLst>
              <a:ext uri="{FF2B5EF4-FFF2-40B4-BE49-F238E27FC236}">
                <a16:creationId xmlns:a16="http://schemas.microsoft.com/office/drawing/2014/main" id="{9850360B-32CE-7414-9957-49928153F3C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86850" y="3622167"/>
            <a:ext cx="2692400" cy="2482850"/>
          </a:xfrm>
          <a:prstGeom prst="rect">
            <a:avLst/>
          </a:prstGeom>
        </p:spPr>
      </p:pic>
      <p:sp>
        <p:nvSpPr>
          <p:cNvPr id="4" name="Data card">
            <a:extLst>
              <a:ext uri="{FF2B5EF4-FFF2-40B4-BE49-F238E27FC236}">
                <a16:creationId xmlns:a16="http://schemas.microsoft.com/office/drawing/2014/main" id="{EB22DA42-545B-E5A4-8E39-0B1681991385}"/>
              </a:ext>
            </a:extLst>
          </p:cNvPr>
          <p:cNvSpPr/>
          <p:nvPr/>
        </p:nvSpPr>
        <p:spPr>
          <a:xfrm>
            <a:off x="6400800" y="3876167"/>
            <a:ext cx="2298813" cy="203200"/>
          </a:xfrm>
          <a:prstGeom prst="rect">
            <a:avLst/>
          </a:prstGeom>
          <a:noFill/>
          <a:ln/>
        </p:spPr>
        <p:txBody>
          <a:bodyPr wrap="square" lIns="0" tIns="0" rIns="0" bIns="0" rtlCol="0" anchor="t"/>
          <a:lstStyle/>
          <a:p>
            <a:pPr>
              <a:lnSpc>
                <a:spcPts val="1600"/>
              </a:lnSpc>
            </a:pPr>
            <a:r>
              <a:rPr lang="en-US" sz="1400" kern="0">
                <a:solidFill>
                  <a:srgbClr val="000000"/>
                </a:solidFill>
                <a:latin typeface="+mj-lt"/>
                <a:ea typeface="Suisse Int'l Regular" pitchFamily="34" charset="-122"/>
                <a:cs typeface="Suisse Int'l Regular" pitchFamily="34" charset="-120"/>
              </a:rPr>
              <a:t>Data card</a:t>
            </a:r>
            <a:endParaRPr lang="en-US" sz="1400">
              <a:latin typeface="+mj-lt"/>
            </a:endParaRPr>
          </a:p>
        </p:txBody>
      </p:sp>
      <p:sp>
        <p:nvSpPr>
          <p:cNvPr id="5" name="name_100">
            <a:extLst>
              <a:ext uri="{FF2B5EF4-FFF2-40B4-BE49-F238E27FC236}">
                <a16:creationId xmlns:a16="http://schemas.microsoft.com/office/drawing/2014/main" id="{519C3CC3-643D-92A0-653F-BEB036412A4F}"/>
              </a:ext>
            </a:extLst>
          </p:cNvPr>
          <p:cNvSpPr/>
          <p:nvPr/>
        </p:nvSpPr>
        <p:spPr>
          <a:xfrm>
            <a:off x="6400800" y="5420765"/>
            <a:ext cx="2298813" cy="622300"/>
          </a:xfrm>
          <a:prstGeom prst="rect">
            <a:avLst/>
          </a:prstGeom>
          <a:noFill/>
          <a:ln/>
        </p:spPr>
        <p:txBody>
          <a:bodyPr wrap="square" lIns="0" tIns="0" rIns="0" bIns="0" rtlCol="0" anchor="b"/>
          <a:lstStyle/>
          <a:p>
            <a:pPr>
              <a:lnSpc>
                <a:spcPts val="4900"/>
              </a:lnSpc>
            </a:pPr>
            <a:r>
              <a:rPr lang="en-US" sz="5600" kern="0" spc="-200">
                <a:solidFill>
                  <a:srgbClr val="E331D0"/>
                </a:solidFill>
                <a:latin typeface="+mj-lt"/>
                <a:ea typeface="Suisse Int'l Regular" pitchFamily="34" charset="-122"/>
                <a:cs typeface="Suisse Int'l Regular" pitchFamily="34" charset="-120"/>
              </a:rPr>
              <a:t>+12%</a:t>
            </a:r>
          </a:p>
        </p:txBody>
      </p:sp>
      <p:sp>
        <p:nvSpPr>
          <p:cNvPr id="6" name="Imgicon  text card">
            <a:extLst>
              <a:ext uri="{FF2B5EF4-FFF2-40B4-BE49-F238E27FC236}">
                <a16:creationId xmlns:a16="http://schemas.microsoft.com/office/drawing/2014/main" id="{3F19E2E4-230D-6C8F-0858-08AE5CE562E9}"/>
              </a:ext>
            </a:extLst>
          </p:cNvPr>
          <p:cNvSpPr/>
          <p:nvPr/>
        </p:nvSpPr>
        <p:spPr>
          <a:xfrm>
            <a:off x="9288518" y="3876167"/>
            <a:ext cx="2297169" cy="203200"/>
          </a:xfrm>
          <a:prstGeom prst="rect">
            <a:avLst/>
          </a:prstGeom>
          <a:noFill/>
          <a:ln/>
        </p:spPr>
        <p:txBody>
          <a:bodyPr wrap="square" lIns="0" tIns="0" rIns="0" bIns="0" rtlCol="0" anchor="t"/>
          <a:lstStyle/>
          <a:p>
            <a:pPr>
              <a:lnSpc>
                <a:spcPts val="1600"/>
              </a:lnSpc>
            </a:pPr>
            <a:r>
              <a:rPr lang="en-US" sz="1400" kern="0">
                <a:solidFill>
                  <a:schemeClr val="bg1"/>
                </a:solidFill>
                <a:latin typeface="+mj-lt"/>
                <a:ea typeface="Suisse Int'l Regular" pitchFamily="34" charset="-122"/>
                <a:cs typeface="Suisse Int'l Regular" pitchFamily="34" charset="-120"/>
              </a:rPr>
              <a:t>Img/icon + text card</a:t>
            </a:r>
            <a:endParaRPr lang="en-US" sz="1400">
              <a:solidFill>
                <a:schemeClr val="bg1"/>
              </a:solidFill>
              <a:latin typeface="+mj-lt"/>
            </a:endParaRPr>
          </a:p>
        </p:txBody>
      </p:sp>
      <p:sp>
        <p:nvSpPr>
          <p:cNvPr id="7" name="Lorem ipsum septorum consecietiat amet semper fidelis etium">
            <a:extLst>
              <a:ext uri="{FF2B5EF4-FFF2-40B4-BE49-F238E27FC236}">
                <a16:creationId xmlns:a16="http://schemas.microsoft.com/office/drawing/2014/main" id="{4C8F8F77-09EF-9BF1-202C-A384556A2BB2}"/>
              </a:ext>
            </a:extLst>
          </p:cNvPr>
          <p:cNvSpPr/>
          <p:nvPr/>
        </p:nvSpPr>
        <p:spPr>
          <a:xfrm>
            <a:off x="10050518" y="5444617"/>
            <a:ext cx="1535169" cy="461537"/>
          </a:xfrm>
          <a:prstGeom prst="rect">
            <a:avLst/>
          </a:prstGeom>
          <a:noFill/>
          <a:ln/>
        </p:spPr>
        <p:txBody>
          <a:bodyPr wrap="square" lIns="0" tIns="0" rIns="0" bIns="0" rtlCol="0" anchor="t">
            <a:spAutoFit/>
          </a:bodyPr>
          <a:lstStyle/>
          <a:p>
            <a:pPr>
              <a:lnSpc>
                <a:spcPct val="110000"/>
              </a:lnSpc>
            </a:pPr>
            <a:r>
              <a:rPr lang="en-US" sz="933">
                <a:solidFill>
                  <a:schemeClr val="bg1"/>
                </a:solidFill>
                <a:ea typeface="Suisse Int'l Regular" pitchFamily="34" charset="-122"/>
                <a:cs typeface="Suisse Int'l Regular" pitchFamily="34" charset="-120"/>
              </a:rPr>
              <a:t>Lorem ipsum septorum consecietiat amet semper fidelis etium.</a:t>
            </a:r>
            <a:endParaRPr lang="en-US" sz="933">
              <a:solidFill>
                <a:schemeClr val="bg1"/>
              </a:solidFill>
            </a:endParaRPr>
          </a:p>
        </p:txBody>
      </p:sp>
      <p:pic>
        <p:nvPicPr>
          <p:cNvPr id="9" name="Frame 427322285" descr="preencoded.png">
            <a:extLst>
              <a:ext uri="{FF2B5EF4-FFF2-40B4-BE49-F238E27FC236}">
                <a16:creationId xmlns:a16="http://schemas.microsoft.com/office/drawing/2014/main" id="{2F6BB7CA-3179-7FC3-0FAB-9CFEE92C80D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97600" y="926203"/>
            <a:ext cx="2692400" cy="2482850"/>
          </a:xfrm>
          <a:prstGeom prst="rect">
            <a:avLst/>
          </a:prstGeom>
        </p:spPr>
      </p:pic>
      <p:pic>
        <p:nvPicPr>
          <p:cNvPr id="10" name="Frame 427322288" descr="preencoded.png">
            <a:extLst>
              <a:ext uri="{FF2B5EF4-FFF2-40B4-BE49-F238E27FC236}">
                <a16:creationId xmlns:a16="http://schemas.microsoft.com/office/drawing/2014/main" id="{BCDED017-A45E-5A4E-BC62-4685F6DB9FC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086850" y="926203"/>
            <a:ext cx="2692400" cy="2482850"/>
          </a:xfrm>
          <a:prstGeom prst="rect">
            <a:avLst/>
          </a:prstGeom>
        </p:spPr>
      </p:pic>
      <p:sp>
        <p:nvSpPr>
          <p:cNvPr id="11" name="Data card">
            <a:extLst>
              <a:ext uri="{FF2B5EF4-FFF2-40B4-BE49-F238E27FC236}">
                <a16:creationId xmlns:a16="http://schemas.microsoft.com/office/drawing/2014/main" id="{AF9FEC76-5FC4-F26E-6A72-C422624CC72B}"/>
              </a:ext>
            </a:extLst>
          </p:cNvPr>
          <p:cNvSpPr/>
          <p:nvPr/>
        </p:nvSpPr>
        <p:spPr>
          <a:xfrm>
            <a:off x="6400800" y="1180203"/>
            <a:ext cx="2298813" cy="203200"/>
          </a:xfrm>
          <a:prstGeom prst="rect">
            <a:avLst/>
          </a:prstGeom>
          <a:noFill/>
          <a:ln/>
        </p:spPr>
        <p:txBody>
          <a:bodyPr wrap="square" lIns="0" tIns="0" rIns="0" bIns="0" rtlCol="0" anchor="t"/>
          <a:lstStyle/>
          <a:p>
            <a:pPr>
              <a:lnSpc>
                <a:spcPts val="1600"/>
              </a:lnSpc>
            </a:pPr>
            <a:r>
              <a:rPr lang="en-US" sz="1400" kern="0">
                <a:solidFill>
                  <a:srgbClr val="000000"/>
                </a:solidFill>
                <a:latin typeface="+mj-lt"/>
                <a:ea typeface="Suisse Int'l Regular" pitchFamily="34" charset="-122"/>
                <a:cs typeface="Suisse Int'l Regular" pitchFamily="34" charset="-120"/>
              </a:rPr>
              <a:t>Data card</a:t>
            </a:r>
            <a:endParaRPr lang="en-US" sz="1400">
              <a:latin typeface="+mj-lt"/>
            </a:endParaRPr>
          </a:p>
        </p:txBody>
      </p:sp>
      <p:sp>
        <p:nvSpPr>
          <p:cNvPr id="12" name="name_100">
            <a:extLst>
              <a:ext uri="{FF2B5EF4-FFF2-40B4-BE49-F238E27FC236}">
                <a16:creationId xmlns:a16="http://schemas.microsoft.com/office/drawing/2014/main" id="{1C239B2F-A392-828E-8DB4-642BFFFFC322}"/>
              </a:ext>
            </a:extLst>
          </p:cNvPr>
          <p:cNvSpPr/>
          <p:nvPr/>
        </p:nvSpPr>
        <p:spPr>
          <a:xfrm>
            <a:off x="6400800" y="2724801"/>
            <a:ext cx="1644650" cy="622300"/>
          </a:xfrm>
          <a:prstGeom prst="rect">
            <a:avLst/>
          </a:prstGeom>
          <a:noFill/>
          <a:ln/>
        </p:spPr>
        <p:txBody>
          <a:bodyPr wrap="square" lIns="0" tIns="0" rIns="0" bIns="0" rtlCol="0" anchor="b"/>
          <a:lstStyle/>
          <a:p>
            <a:pPr>
              <a:lnSpc>
                <a:spcPts val="4900"/>
              </a:lnSpc>
            </a:pPr>
            <a:r>
              <a:rPr lang="en-US" sz="5600" kern="0" spc="-200">
                <a:solidFill>
                  <a:srgbClr val="E331D0"/>
                </a:solidFill>
                <a:latin typeface="+mj-lt"/>
                <a:ea typeface="Suisse Int'l Regular" pitchFamily="34" charset="-122"/>
                <a:cs typeface="Suisse Int'l Regular" pitchFamily="34" charset="-120"/>
              </a:rPr>
              <a:t>+100</a:t>
            </a:r>
            <a:endParaRPr lang="en-US" sz="5600">
              <a:latin typeface="+mj-lt"/>
            </a:endParaRPr>
          </a:p>
        </p:txBody>
      </p:sp>
      <p:sp>
        <p:nvSpPr>
          <p:cNvPr id="13" name="Imgicon  text card">
            <a:extLst>
              <a:ext uri="{FF2B5EF4-FFF2-40B4-BE49-F238E27FC236}">
                <a16:creationId xmlns:a16="http://schemas.microsoft.com/office/drawing/2014/main" id="{5D907C53-BB9C-A776-6C1C-33FF3C756578}"/>
              </a:ext>
            </a:extLst>
          </p:cNvPr>
          <p:cNvSpPr/>
          <p:nvPr/>
        </p:nvSpPr>
        <p:spPr>
          <a:xfrm>
            <a:off x="9288518" y="1180203"/>
            <a:ext cx="2297169" cy="203200"/>
          </a:xfrm>
          <a:prstGeom prst="rect">
            <a:avLst/>
          </a:prstGeom>
          <a:noFill/>
          <a:ln/>
        </p:spPr>
        <p:txBody>
          <a:bodyPr wrap="square" lIns="0" tIns="0" rIns="0" bIns="0" rtlCol="0" anchor="t"/>
          <a:lstStyle/>
          <a:p>
            <a:pPr>
              <a:lnSpc>
                <a:spcPts val="1600"/>
              </a:lnSpc>
            </a:pPr>
            <a:r>
              <a:rPr lang="en-US" sz="1400" kern="0" err="1">
                <a:solidFill>
                  <a:srgbClr val="000000"/>
                </a:solidFill>
                <a:latin typeface="+mj-lt"/>
                <a:ea typeface="Suisse Int'l Regular" pitchFamily="34" charset="-122"/>
                <a:cs typeface="Suisse Int'l Regular" pitchFamily="34" charset="-120"/>
              </a:rPr>
              <a:t>Img</a:t>
            </a:r>
            <a:r>
              <a:rPr lang="en-US" sz="1400" kern="0">
                <a:solidFill>
                  <a:srgbClr val="000000"/>
                </a:solidFill>
                <a:latin typeface="+mj-lt"/>
                <a:ea typeface="Suisse Int'l Regular" pitchFamily="34" charset="-122"/>
                <a:cs typeface="Suisse Int'l Regular" pitchFamily="34" charset="-120"/>
              </a:rPr>
              <a:t>/icon + text card</a:t>
            </a:r>
            <a:endParaRPr lang="en-US" sz="1400">
              <a:latin typeface="+mj-lt"/>
            </a:endParaRPr>
          </a:p>
        </p:txBody>
      </p:sp>
      <p:sp>
        <p:nvSpPr>
          <p:cNvPr id="14" name="Lorem ipsum septorum consecietiat amet semper fidelis etium">
            <a:extLst>
              <a:ext uri="{FF2B5EF4-FFF2-40B4-BE49-F238E27FC236}">
                <a16:creationId xmlns:a16="http://schemas.microsoft.com/office/drawing/2014/main" id="{2582B001-F20E-20DF-026D-8730AD131940}"/>
              </a:ext>
            </a:extLst>
          </p:cNvPr>
          <p:cNvSpPr/>
          <p:nvPr/>
        </p:nvSpPr>
        <p:spPr>
          <a:xfrm>
            <a:off x="10050518" y="2748653"/>
            <a:ext cx="1535169" cy="461537"/>
          </a:xfrm>
          <a:prstGeom prst="rect">
            <a:avLst/>
          </a:prstGeom>
          <a:noFill/>
          <a:ln/>
        </p:spPr>
        <p:txBody>
          <a:bodyPr wrap="square" lIns="0" tIns="0" rIns="0" bIns="0" rtlCol="0" anchor="t">
            <a:spAutoFit/>
          </a:bodyPr>
          <a:lstStyle/>
          <a:p>
            <a:pPr>
              <a:lnSpc>
                <a:spcPct val="110000"/>
              </a:lnSpc>
            </a:pPr>
            <a:r>
              <a:rPr lang="en-US" sz="933">
                <a:solidFill>
                  <a:srgbClr val="6D6D6D"/>
                </a:solidFill>
                <a:ea typeface="Suisse Int'l Regular" pitchFamily="34" charset="-122"/>
                <a:cs typeface="Suisse Int'l Regular" pitchFamily="34" charset="-120"/>
              </a:rPr>
              <a:t>Lorem ipsum septorum consecietiat amet semper fidelis etium.</a:t>
            </a:r>
            <a:endParaRPr lang="en-US" sz="933"/>
          </a:p>
        </p:txBody>
      </p:sp>
      <p:pic>
        <p:nvPicPr>
          <p:cNvPr id="15" name="Grafika 112">
            <a:extLst>
              <a:ext uri="{FF2B5EF4-FFF2-40B4-BE49-F238E27FC236}">
                <a16:creationId xmlns:a16="http://schemas.microsoft.com/office/drawing/2014/main" id="{930D001E-46BC-985D-92B1-0BC4E1B0C4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88518" y="2675156"/>
            <a:ext cx="535205" cy="535205"/>
          </a:xfrm>
          <a:prstGeom prst="rect">
            <a:avLst/>
          </a:prstGeom>
        </p:spPr>
      </p:pic>
      <p:pic>
        <p:nvPicPr>
          <p:cNvPr id="46" name="Grafika 160">
            <a:extLst>
              <a:ext uri="{FF2B5EF4-FFF2-40B4-BE49-F238E27FC236}">
                <a16:creationId xmlns:a16="http://schemas.microsoft.com/office/drawing/2014/main" id="{DB17FD83-64D1-CE2D-8644-3C40CE313E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88518" y="5371120"/>
            <a:ext cx="535205" cy="535205"/>
          </a:xfrm>
          <a:prstGeom prst="rect">
            <a:avLst/>
          </a:prstGeom>
        </p:spPr>
      </p:pic>
    </p:spTree>
    <p:extLst>
      <p:ext uri="{BB962C8B-B14F-4D97-AF65-F5344CB8AC3E}">
        <p14:creationId xmlns:p14="http://schemas.microsoft.com/office/powerpoint/2010/main" val="1450818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BE5AD-1810-EE75-7CF4-BD72F7D21BAA}"/>
            </a:ext>
          </a:extLst>
        </p:cNvPr>
        <p:cNvGrpSpPr/>
        <p:nvPr/>
      </p:nvGrpSpPr>
      <p:grpSpPr>
        <a:xfrm>
          <a:off x="0" y="0"/>
          <a:ext cx="0" cy="0"/>
          <a:chOff x="0" y="0"/>
          <a:chExt cx="0" cy="0"/>
        </a:xfrm>
      </p:grpSpPr>
      <p:sp>
        <p:nvSpPr>
          <p:cNvPr id="73" name="Rounded Rectangle 72">
            <a:extLst>
              <a:ext uri="{FF2B5EF4-FFF2-40B4-BE49-F238E27FC236}">
                <a16:creationId xmlns:a16="http://schemas.microsoft.com/office/drawing/2014/main" id="{C40A1C28-DF61-FB6F-2007-BF9698EF2A31}"/>
              </a:ext>
            </a:extLst>
          </p:cNvPr>
          <p:cNvSpPr/>
          <p:nvPr/>
        </p:nvSpPr>
        <p:spPr>
          <a:xfrm>
            <a:off x="9922067" y="1675664"/>
            <a:ext cx="1824575" cy="4567974"/>
          </a:xfrm>
          <a:prstGeom prst="roundRect">
            <a:avLst>
              <a:gd name="adj" fmla="val 2643"/>
            </a:avLst>
          </a:prstGeom>
          <a:solidFill>
            <a:schemeClr val="accent5"/>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Slide Number Placeholder 1">
            <a:extLst>
              <a:ext uri="{FF2B5EF4-FFF2-40B4-BE49-F238E27FC236}">
                <a16:creationId xmlns:a16="http://schemas.microsoft.com/office/drawing/2014/main" id="{645C54D5-7F9F-6291-207F-B69648DE28C2}"/>
              </a:ext>
            </a:extLst>
          </p:cNvPr>
          <p:cNvSpPr>
            <a:spLocks noGrp="1"/>
          </p:cNvSpPr>
          <p:nvPr>
            <p:ph type="sldNum" sz="quarter" idx="12"/>
          </p:nvPr>
        </p:nvSpPr>
        <p:spPr/>
        <p:txBody>
          <a:bodyPr/>
          <a:lstStyle/>
          <a:p>
            <a:fld id="{C1F56866-D47B-47B9-9D95-BB9706FB23C1}" type="slidenum">
              <a:rPr lang="en-US" smtClean="0"/>
              <a:pPr/>
              <a:t>44</a:t>
            </a:fld>
            <a:endParaRPr lang="en-US"/>
          </a:p>
        </p:txBody>
      </p:sp>
      <p:sp>
        <p:nvSpPr>
          <p:cNvPr id="20" name="Title 19">
            <a:extLst>
              <a:ext uri="{FF2B5EF4-FFF2-40B4-BE49-F238E27FC236}">
                <a16:creationId xmlns:a16="http://schemas.microsoft.com/office/drawing/2014/main" id="{9AF90A0F-E470-441A-6914-2EE3BFA11AC9}"/>
              </a:ext>
            </a:extLst>
          </p:cNvPr>
          <p:cNvSpPr>
            <a:spLocks noGrp="1"/>
          </p:cNvSpPr>
          <p:nvPr>
            <p:ph type="title"/>
          </p:nvPr>
        </p:nvSpPr>
        <p:spPr/>
        <p:txBody>
          <a:bodyPr/>
          <a:lstStyle/>
          <a:p>
            <a:endParaRPr lang="en-US"/>
          </a:p>
        </p:txBody>
      </p:sp>
      <p:sp>
        <p:nvSpPr>
          <p:cNvPr id="53" name="Footer Placeholder 2">
            <a:extLst>
              <a:ext uri="{FF2B5EF4-FFF2-40B4-BE49-F238E27FC236}">
                <a16:creationId xmlns:a16="http://schemas.microsoft.com/office/drawing/2014/main" id="{2930FDBF-758F-D7E2-AD9A-DADCC196909A}"/>
              </a:ext>
            </a:extLst>
          </p:cNvPr>
          <p:cNvSpPr>
            <a:spLocks noGrp="1"/>
          </p:cNvSpPr>
          <p:nvPr>
            <p:ph type="ftr" sz="quarter" idx="3"/>
          </p:nvPr>
        </p:nvSpPr>
        <p:spPr/>
        <p:txBody>
          <a:bodyPr/>
          <a:lstStyle/>
          <a:p>
            <a:r>
              <a:rPr lang="en-US"/>
              <a:t>Copyright © 2025 Xebia. All rights reserved</a:t>
            </a:r>
          </a:p>
        </p:txBody>
      </p:sp>
      <p:sp>
        <p:nvSpPr>
          <p:cNvPr id="15" name="Text Placeholder 14">
            <a:extLst>
              <a:ext uri="{FF2B5EF4-FFF2-40B4-BE49-F238E27FC236}">
                <a16:creationId xmlns:a16="http://schemas.microsoft.com/office/drawing/2014/main" id="{B652E434-D6BA-DFA2-2E91-270D1B1E6D0D}"/>
              </a:ext>
            </a:extLst>
          </p:cNvPr>
          <p:cNvSpPr>
            <a:spLocks noGrp="1"/>
          </p:cNvSpPr>
          <p:nvPr>
            <p:ph type="body" idx="106"/>
          </p:nvPr>
        </p:nvSpPr>
        <p:spPr>
          <a:xfrm>
            <a:off x="406400" y="408055"/>
            <a:ext cx="7513108" cy="153888"/>
          </a:xfrm>
        </p:spPr>
        <p:txBody>
          <a:bodyPr/>
          <a:lstStyle/>
          <a:p>
            <a:endParaRPr lang="en-US"/>
          </a:p>
        </p:txBody>
      </p:sp>
      <p:sp>
        <p:nvSpPr>
          <p:cNvPr id="21" name="Rounded Rectangle 20">
            <a:extLst>
              <a:ext uri="{FF2B5EF4-FFF2-40B4-BE49-F238E27FC236}">
                <a16:creationId xmlns:a16="http://schemas.microsoft.com/office/drawing/2014/main" id="{AC05D96F-9A12-8303-A3F0-106BCB0FE97F}"/>
              </a:ext>
            </a:extLst>
          </p:cNvPr>
          <p:cNvSpPr/>
          <p:nvPr/>
        </p:nvSpPr>
        <p:spPr>
          <a:xfrm>
            <a:off x="400049" y="1675664"/>
            <a:ext cx="1847205" cy="4567974"/>
          </a:xfrm>
          <a:prstGeom prst="roundRect">
            <a:avLst>
              <a:gd name="adj" fmla="val 2643"/>
            </a:avLst>
          </a:prstGeom>
          <a:solidFill>
            <a:srgbClr val="140025"/>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 Placeholder 24">
            <a:extLst>
              <a:ext uri="{FF2B5EF4-FFF2-40B4-BE49-F238E27FC236}">
                <a16:creationId xmlns:a16="http://schemas.microsoft.com/office/drawing/2014/main" id="{2C65C245-0681-ABE7-01FF-93D4163B9717}"/>
              </a:ext>
            </a:extLst>
          </p:cNvPr>
          <p:cNvSpPr txBox="1">
            <a:spLocks/>
          </p:cNvSpPr>
          <p:nvPr/>
        </p:nvSpPr>
        <p:spPr>
          <a:xfrm>
            <a:off x="556822" y="2475389"/>
            <a:ext cx="1436685" cy="184666"/>
          </a:xfrm>
          <a:prstGeom prst="rect">
            <a:avLst/>
          </a:prstGeom>
        </p:spPr>
        <p:txBody>
          <a:bodyPr wrap="square" lIns="0" tIns="0" rIns="0" bIns="0">
            <a:spAutoFit/>
          </a:bodyPr>
          <a:lstStyle>
            <a:lvl1pPr marL="228623" indent="-228623" algn="l" defTabSz="60966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50" indent="-190520" algn="l" defTabSz="60966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76" indent="-152416" algn="l" defTabSz="60966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907"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73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buNone/>
            </a:pPr>
            <a:r>
              <a:rPr lang="en-US" sz="1200">
                <a:solidFill>
                  <a:schemeClr val="bg1"/>
                </a:solidFill>
              </a:rPr>
              <a:t>Headline</a:t>
            </a:r>
          </a:p>
        </p:txBody>
      </p:sp>
      <p:sp>
        <p:nvSpPr>
          <p:cNvPr id="23" name="Rounded Rectangle 22">
            <a:extLst>
              <a:ext uri="{FF2B5EF4-FFF2-40B4-BE49-F238E27FC236}">
                <a16:creationId xmlns:a16="http://schemas.microsoft.com/office/drawing/2014/main" id="{A49740CB-0A4A-979D-AA57-E2B39E1D693C}"/>
              </a:ext>
            </a:extLst>
          </p:cNvPr>
          <p:cNvSpPr/>
          <p:nvPr/>
        </p:nvSpPr>
        <p:spPr>
          <a:xfrm>
            <a:off x="2321606" y="1675664"/>
            <a:ext cx="1824575" cy="4567974"/>
          </a:xfrm>
          <a:prstGeom prst="roundRect">
            <a:avLst>
              <a:gd name="adj" fmla="val 2643"/>
            </a:avLst>
          </a:prstGeom>
          <a:solidFill>
            <a:schemeClr val="accent1">
              <a:lumMod val="75000"/>
            </a:schemeClr>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1C3ED594-E4C5-A328-7DCB-48AA28D29AEA}"/>
              </a:ext>
            </a:extLst>
          </p:cNvPr>
          <p:cNvSpPr/>
          <p:nvPr/>
        </p:nvSpPr>
        <p:spPr>
          <a:xfrm>
            <a:off x="4221721" y="1675664"/>
            <a:ext cx="1824575" cy="4567974"/>
          </a:xfrm>
          <a:prstGeom prst="roundRect">
            <a:avLst>
              <a:gd name="adj" fmla="val 2643"/>
            </a:avLst>
          </a:prstGeom>
          <a:solidFill>
            <a:schemeClr val="accent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E83F682-FEC6-05F6-1767-ADF216C11421}"/>
              </a:ext>
            </a:extLst>
          </p:cNvPr>
          <p:cNvSpPr/>
          <p:nvPr/>
        </p:nvSpPr>
        <p:spPr>
          <a:xfrm>
            <a:off x="6121836" y="1675664"/>
            <a:ext cx="1824575" cy="4567974"/>
          </a:xfrm>
          <a:prstGeom prst="roundRect">
            <a:avLst>
              <a:gd name="adj" fmla="val 2643"/>
            </a:avLst>
          </a:prstGeom>
          <a:solidFill>
            <a:schemeClr val="accent3"/>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9331E2D3-A7F5-FEAA-B587-3295FC2F38A0}"/>
              </a:ext>
            </a:extLst>
          </p:cNvPr>
          <p:cNvSpPr/>
          <p:nvPr/>
        </p:nvSpPr>
        <p:spPr>
          <a:xfrm>
            <a:off x="8021951" y="1675664"/>
            <a:ext cx="1824575" cy="4567974"/>
          </a:xfrm>
          <a:prstGeom prst="roundRect">
            <a:avLst>
              <a:gd name="adj" fmla="val 2643"/>
            </a:avLst>
          </a:prstGeom>
          <a:solidFill>
            <a:schemeClr val="accent4"/>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7DB9EB7-7D9B-C6B0-4922-F047B943C2D7}"/>
              </a:ext>
            </a:extLst>
          </p:cNvPr>
          <p:cNvSpPr txBox="1"/>
          <p:nvPr/>
        </p:nvSpPr>
        <p:spPr>
          <a:xfrm>
            <a:off x="541144" y="4709115"/>
            <a:ext cx="1452363" cy="1077218"/>
          </a:xfrm>
          <a:prstGeom prst="rect">
            <a:avLst/>
          </a:prstGeom>
          <a:noFill/>
        </p:spPr>
        <p:txBody>
          <a:bodyPr wrap="square" lIns="0" tIns="0" rIns="0" bIns="0">
            <a:spAutoFit/>
          </a:bodyPr>
          <a:lstStyle/>
          <a:p>
            <a:r>
              <a:rPr lang="en-US" sz="1000">
                <a:solidFill>
                  <a:schemeClr val="bg1"/>
                </a:solidFill>
              </a:rPr>
              <a:t>Headline</a:t>
            </a:r>
          </a:p>
          <a:p>
            <a:r>
              <a:rPr lang="en-US" sz="1000">
                <a:solidFill>
                  <a:schemeClr val="bg1"/>
                </a:solidFill>
              </a:rPr>
              <a:t>Lorem ipsum dolor sit </a:t>
            </a:r>
            <a:r>
              <a:rPr lang="en-US" sz="1000" err="1">
                <a:solidFill>
                  <a:schemeClr val="bg1"/>
                </a:solidFill>
              </a:rPr>
              <a:t>amet</a:t>
            </a:r>
            <a:r>
              <a:rPr lang="en-US" sz="1000">
                <a:solidFill>
                  <a:schemeClr val="bg1"/>
                </a:solidFill>
              </a:rPr>
              <a:t> </a:t>
            </a:r>
            <a:r>
              <a:rPr lang="en-US" sz="1000" err="1">
                <a:solidFill>
                  <a:schemeClr val="bg1"/>
                </a:solidFill>
              </a:rPr>
              <a:t>consectetur</a:t>
            </a:r>
            <a:r>
              <a:rPr lang="en-US" sz="1000">
                <a:solidFill>
                  <a:schemeClr val="bg1"/>
                </a:solidFill>
              </a:rPr>
              <a:t> </a:t>
            </a:r>
            <a:r>
              <a:rPr lang="en-US" sz="1000" err="1">
                <a:solidFill>
                  <a:schemeClr val="bg1"/>
                </a:solidFill>
              </a:rPr>
              <a:t>adipiscing</a:t>
            </a:r>
            <a:r>
              <a:rPr lang="en-US" sz="1000">
                <a:solidFill>
                  <a:schemeClr val="bg1"/>
                </a:solidFill>
              </a:rPr>
              <a:t> </a:t>
            </a:r>
            <a:r>
              <a:rPr lang="en-US" sz="1000" err="1">
                <a:solidFill>
                  <a:schemeClr val="bg1"/>
                </a:solidFill>
              </a:rPr>
              <a:t>elit</a:t>
            </a:r>
            <a:r>
              <a:rPr lang="en-US" sz="1000">
                <a:solidFill>
                  <a:schemeClr val="bg1"/>
                </a:solidFill>
              </a:rPr>
              <a:t>. </a:t>
            </a:r>
            <a:r>
              <a:rPr lang="en-US" sz="1000" err="1">
                <a:solidFill>
                  <a:schemeClr val="bg1"/>
                </a:solidFill>
              </a:rPr>
              <a:t>Quisque</a:t>
            </a:r>
            <a:r>
              <a:rPr lang="en-US" sz="1000">
                <a:solidFill>
                  <a:schemeClr val="bg1"/>
                </a:solidFill>
              </a:rPr>
              <a:t> </a:t>
            </a:r>
            <a:r>
              <a:rPr lang="en-US" sz="1000" err="1">
                <a:solidFill>
                  <a:schemeClr val="bg1"/>
                </a:solidFill>
              </a:rPr>
              <a:t>faucibus</a:t>
            </a:r>
            <a:r>
              <a:rPr lang="en-US" sz="1000">
                <a:solidFill>
                  <a:schemeClr val="bg1"/>
                </a:solidFill>
              </a:rPr>
              <a:t> ex </a:t>
            </a:r>
            <a:r>
              <a:rPr lang="en-US" sz="1000" err="1">
                <a:solidFill>
                  <a:schemeClr val="bg1"/>
                </a:solidFill>
              </a:rPr>
              <a:t>sapien</a:t>
            </a:r>
            <a:r>
              <a:rPr lang="en-US" sz="1000">
                <a:solidFill>
                  <a:schemeClr val="bg1"/>
                </a:solidFill>
              </a:rPr>
              <a:t> vitae </a:t>
            </a:r>
            <a:r>
              <a:rPr lang="en-US" sz="1000" err="1">
                <a:solidFill>
                  <a:schemeClr val="bg1"/>
                </a:solidFill>
              </a:rPr>
              <a:t>pellentesque</a:t>
            </a:r>
            <a:r>
              <a:rPr lang="en-US" sz="1000">
                <a:solidFill>
                  <a:schemeClr val="bg1"/>
                </a:solidFill>
              </a:rPr>
              <a:t> </a:t>
            </a:r>
            <a:r>
              <a:rPr lang="en-US" sz="1000" err="1">
                <a:solidFill>
                  <a:schemeClr val="bg1"/>
                </a:solidFill>
              </a:rPr>
              <a:t>sem</a:t>
            </a:r>
            <a:r>
              <a:rPr lang="en-US" sz="1000">
                <a:solidFill>
                  <a:schemeClr val="bg1"/>
                </a:solidFill>
              </a:rPr>
              <a:t> </a:t>
            </a:r>
            <a:r>
              <a:rPr lang="en-US" sz="1000" err="1">
                <a:solidFill>
                  <a:schemeClr val="bg1"/>
                </a:solidFill>
              </a:rPr>
              <a:t>placerat</a:t>
            </a:r>
            <a:r>
              <a:rPr lang="en-US" sz="1000">
                <a:solidFill>
                  <a:schemeClr val="bg1"/>
                </a:solidFill>
              </a:rPr>
              <a:t>. </a:t>
            </a:r>
          </a:p>
        </p:txBody>
      </p:sp>
      <p:sp>
        <p:nvSpPr>
          <p:cNvPr id="38" name="Text Placeholder 24">
            <a:extLst>
              <a:ext uri="{FF2B5EF4-FFF2-40B4-BE49-F238E27FC236}">
                <a16:creationId xmlns:a16="http://schemas.microsoft.com/office/drawing/2014/main" id="{10C3D1D7-D471-E1CD-2269-B22BC8BC3E30}"/>
              </a:ext>
            </a:extLst>
          </p:cNvPr>
          <p:cNvSpPr txBox="1">
            <a:spLocks/>
          </p:cNvSpPr>
          <p:nvPr/>
        </p:nvSpPr>
        <p:spPr>
          <a:xfrm>
            <a:off x="2529460" y="2475389"/>
            <a:ext cx="1436685" cy="184666"/>
          </a:xfrm>
          <a:prstGeom prst="rect">
            <a:avLst/>
          </a:prstGeom>
        </p:spPr>
        <p:txBody>
          <a:bodyPr wrap="square" lIns="0" tIns="0" rIns="0" bIns="0">
            <a:spAutoFit/>
          </a:bodyPr>
          <a:lstStyle>
            <a:lvl1pPr marL="228623" indent="-228623" algn="l" defTabSz="60966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50" indent="-190520" algn="l" defTabSz="60966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76" indent="-152416" algn="l" defTabSz="60966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907"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73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buNone/>
            </a:pPr>
            <a:r>
              <a:rPr lang="en-US" sz="1200">
                <a:solidFill>
                  <a:schemeClr val="bg1"/>
                </a:solidFill>
              </a:rPr>
              <a:t>Headline</a:t>
            </a:r>
          </a:p>
        </p:txBody>
      </p:sp>
      <p:sp>
        <p:nvSpPr>
          <p:cNvPr id="48" name="Text Placeholder 24">
            <a:extLst>
              <a:ext uri="{FF2B5EF4-FFF2-40B4-BE49-F238E27FC236}">
                <a16:creationId xmlns:a16="http://schemas.microsoft.com/office/drawing/2014/main" id="{331D2CB5-EDE7-51F1-2E0D-B531D6D0F105}"/>
              </a:ext>
            </a:extLst>
          </p:cNvPr>
          <p:cNvSpPr txBox="1">
            <a:spLocks/>
          </p:cNvSpPr>
          <p:nvPr/>
        </p:nvSpPr>
        <p:spPr>
          <a:xfrm>
            <a:off x="4419905" y="2475389"/>
            <a:ext cx="1436685" cy="406265"/>
          </a:xfrm>
          <a:prstGeom prst="rect">
            <a:avLst/>
          </a:prstGeom>
        </p:spPr>
        <p:txBody>
          <a:bodyPr wrap="square" lIns="0" tIns="0" rIns="0" bIns="0">
            <a:spAutoFit/>
          </a:bodyPr>
          <a:lstStyle>
            <a:lvl1pPr marL="228623" indent="-228623" algn="l" defTabSz="60966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50" indent="-190520" algn="l" defTabSz="60966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76" indent="-152416" algn="l" defTabSz="60966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907"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73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buNone/>
            </a:pPr>
            <a:r>
              <a:rPr lang="en-US" sz="1200">
                <a:solidFill>
                  <a:schemeClr val="bg1"/>
                </a:solidFill>
              </a:rPr>
              <a:t>Headline</a:t>
            </a:r>
          </a:p>
          <a:p>
            <a:pPr marL="0" indent="0">
              <a:buNone/>
            </a:pPr>
            <a:endParaRPr lang="en-US" sz="1200">
              <a:solidFill>
                <a:schemeClr val="bg1"/>
              </a:solidFill>
            </a:endParaRPr>
          </a:p>
        </p:txBody>
      </p:sp>
      <p:sp>
        <p:nvSpPr>
          <p:cNvPr id="56" name="Text Placeholder 24">
            <a:extLst>
              <a:ext uri="{FF2B5EF4-FFF2-40B4-BE49-F238E27FC236}">
                <a16:creationId xmlns:a16="http://schemas.microsoft.com/office/drawing/2014/main" id="{7D0A9F06-B667-BF92-7F3A-0BE976BF61B9}"/>
              </a:ext>
            </a:extLst>
          </p:cNvPr>
          <p:cNvSpPr txBox="1">
            <a:spLocks/>
          </p:cNvSpPr>
          <p:nvPr/>
        </p:nvSpPr>
        <p:spPr>
          <a:xfrm>
            <a:off x="6371995" y="2475389"/>
            <a:ext cx="1436685" cy="184666"/>
          </a:xfrm>
          <a:prstGeom prst="rect">
            <a:avLst/>
          </a:prstGeom>
        </p:spPr>
        <p:txBody>
          <a:bodyPr wrap="square" lIns="0" tIns="0" rIns="0" bIns="0">
            <a:spAutoFit/>
          </a:bodyPr>
          <a:lstStyle>
            <a:lvl1pPr marL="228623" indent="-228623" algn="l" defTabSz="60966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50" indent="-190520" algn="l" defTabSz="60966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76" indent="-152416" algn="l" defTabSz="60966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907"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73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buNone/>
            </a:pPr>
            <a:r>
              <a:rPr lang="en-US" sz="1200">
                <a:solidFill>
                  <a:schemeClr val="bg1"/>
                </a:solidFill>
              </a:rPr>
              <a:t>Headline</a:t>
            </a:r>
          </a:p>
        </p:txBody>
      </p:sp>
      <p:sp>
        <p:nvSpPr>
          <p:cNvPr id="67" name="Text Placeholder 24">
            <a:extLst>
              <a:ext uri="{FF2B5EF4-FFF2-40B4-BE49-F238E27FC236}">
                <a16:creationId xmlns:a16="http://schemas.microsoft.com/office/drawing/2014/main" id="{AB29061F-7D04-8A65-8563-BBD872D7A472}"/>
              </a:ext>
            </a:extLst>
          </p:cNvPr>
          <p:cNvSpPr txBox="1">
            <a:spLocks/>
          </p:cNvSpPr>
          <p:nvPr/>
        </p:nvSpPr>
        <p:spPr>
          <a:xfrm>
            <a:off x="8272714" y="2475389"/>
            <a:ext cx="1436685" cy="184666"/>
          </a:xfrm>
          <a:prstGeom prst="rect">
            <a:avLst/>
          </a:prstGeom>
        </p:spPr>
        <p:txBody>
          <a:bodyPr wrap="square" lIns="0" tIns="0" rIns="0" bIns="0">
            <a:spAutoFit/>
          </a:bodyPr>
          <a:lstStyle>
            <a:lvl1pPr marL="228623" indent="-228623" algn="l" defTabSz="60966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50" indent="-190520" algn="l" defTabSz="60966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76" indent="-152416" algn="l" defTabSz="60966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907"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73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buNone/>
            </a:pPr>
            <a:r>
              <a:rPr lang="en-US" sz="1200">
                <a:solidFill>
                  <a:schemeClr val="bg1"/>
                </a:solidFill>
              </a:rPr>
              <a:t>Headline</a:t>
            </a:r>
          </a:p>
        </p:txBody>
      </p:sp>
      <p:sp>
        <p:nvSpPr>
          <p:cNvPr id="69" name="TextBox 68">
            <a:extLst>
              <a:ext uri="{FF2B5EF4-FFF2-40B4-BE49-F238E27FC236}">
                <a16:creationId xmlns:a16="http://schemas.microsoft.com/office/drawing/2014/main" id="{3A9E05FB-8D91-AEC7-EB87-AD395E8F3B27}"/>
              </a:ext>
            </a:extLst>
          </p:cNvPr>
          <p:cNvSpPr txBox="1"/>
          <p:nvPr/>
        </p:nvSpPr>
        <p:spPr>
          <a:xfrm>
            <a:off x="2513783" y="4709115"/>
            <a:ext cx="1452363" cy="1077218"/>
          </a:xfrm>
          <a:prstGeom prst="rect">
            <a:avLst/>
          </a:prstGeom>
          <a:noFill/>
        </p:spPr>
        <p:txBody>
          <a:bodyPr wrap="square" lIns="0" tIns="0" rIns="0" bIns="0">
            <a:spAutoFit/>
          </a:bodyPr>
          <a:lstStyle/>
          <a:p>
            <a:r>
              <a:rPr lang="en-US" sz="1000">
                <a:solidFill>
                  <a:schemeClr val="bg1"/>
                </a:solidFill>
              </a:rPr>
              <a:t>Headline</a:t>
            </a:r>
          </a:p>
          <a:p>
            <a:r>
              <a:rPr lang="en-US" sz="1000">
                <a:solidFill>
                  <a:schemeClr val="bg1"/>
                </a:solidFill>
              </a:rPr>
              <a:t>Lorem ipsum dolor sit </a:t>
            </a:r>
            <a:r>
              <a:rPr lang="en-US" sz="1000" err="1">
                <a:solidFill>
                  <a:schemeClr val="bg1"/>
                </a:solidFill>
              </a:rPr>
              <a:t>amet</a:t>
            </a:r>
            <a:r>
              <a:rPr lang="en-US" sz="1000">
                <a:solidFill>
                  <a:schemeClr val="bg1"/>
                </a:solidFill>
              </a:rPr>
              <a:t> </a:t>
            </a:r>
            <a:r>
              <a:rPr lang="en-US" sz="1000" err="1">
                <a:solidFill>
                  <a:schemeClr val="bg1"/>
                </a:solidFill>
              </a:rPr>
              <a:t>consectetur</a:t>
            </a:r>
            <a:r>
              <a:rPr lang="en-US" sz="1000">
                <a:solidFill>
                  <a:schemeClr val="bg1"/>
                </a:solidFill>
              </a:rPr>
              <a:t> </a:t>
            </a:r>
            <a:r>
              <a:rPr lang="en-US" sz="1000" err="1">
                <a:solidFill>
                  <a:schemeClr val="bg1"/>
                </a:solidFill>
              </a:rPr>
              <a:t>adipiscing</a:t>
            </a:r>
            <a:r>
              <a:rPr lang="en-US" sz="1000">
                <a:solidFill>
                  <a:schemeClr val="bg1"/>
                </a:solidFill>
              </a:rPr>
              <a:t> </a:t>
            </a:r>
            <a:r>
              <a:rPr lang="en-US" sz="1000" err="1">
                <a:solidFill>
                  <a:schemeClr val="bg1"/>
                </a:solidFill>
              </a:rPr>
              <a:t>elit</a:t>
            </a:r>
            <a:r>
              <a:rPr lang="en-US" sz="1000">
                <a:solidFill>
                  <a:schemeClr val="bg1"/>
                </a:solidFill>
              </a:rPr>
              <a:t>. </a:t>
            </a:r>
            <a:r>
              <a:rPr lang="en-US" sz="1000" err="1">
                <a:solidFill>
                  <a:schemeClr val="bg1"/>
                </a:solidFill>
              </a:rPr>
              <a:t>Quisque</a:t>
            </a:r>
            <a:r>
              <a:rPr lang="en-US" sz="1000">
                <a:solidFill>
                  <a:schemeClr val="bg1"/>
                </a:solidFill>
              </a:rPr>
              <a:t> </a:t>
            </a:r>
            <a:r>
              <a:rPr lang="en-US" sz="1000" err="1">
                <a:solidFill>
                  <a:schemeClr val="bg1"/>
                </a:solidFill>
              </a:rPr>
              <a:t>faucibus</a:t>
            </a:r>
            <a:r>
              <a:rPr lang="en-US" sz="1000">
                <a:solidFill>
                  <a:schemeClr val="bg1"/>
                </a:solidFill>
              </a:rPr>
              <a:t> ex </a:t>
            </a:r>
            <a:r>
              <a:rPr lang="en-US" sz="1000" err="1">
                <a:solidFill>
                  <a:schemeClr val="bg1"/>
                </a:solidFill>
              </a:rPr>
              <a:t>sapien</a:t>
            </a:r>
            <a:r>
              <a:rPr lang="en-US" sz="1000">
                <a:solidFill>
                  <a:schemeClr val="bg1"/>
                </a:solidFill>
              </a:rPr>
              <a:t> vitae </a:t>
            </a:r>
            <a:r>
              <a:rPr lang="en-US" sz="1000" err="1">
                <a:solidFill>
                  <a:schemeClr val="bg1"/>
                </a:solidFill>
              </a:rPr>
              <a:t>pellentesque</a:t>
            </a:r>
            <a:r>
              <a:rPr lang="en-US" sz="1000">
                <a:solidFill>
                  <a:schemeClr val="bg1"/>
                </a:solidFill>
              </a:rPr>
              <a:t> </a:t>
            </a:r>
            <a:r>
              <a:rPr lang="en-US" sz="1000" err="1">
                <a:solidFill>
                  <a:schemeClr val="bg1"/>
                </a:solidFill>
              </a:rPr>
              <a:t>sem</a:t>
            </a:r>
            <a:r>
              <a:rPr lang="en-US" sz="1000">
                <a:solidFill>
                  <a:schemeClr val="bg1"/>
                </a:solidFill>
              </a:rPr>
              <a:t> </a:t>
            </a:r>
            <a:r>
              <a:rPr lang="en-US" sz="1000" err="1">
                <a:solidFill>
                  <a:schemeClr val="bg1"/>
                </a:solidFill>
              </a:rPr>
              <a:t>placerat</a:t>
            </a:r>
            <a:r>
              <a:rPr lang="en-US" sz="1000">
                <a:solidFill>
                  <a:schemeClr val="bg1"/>
                </a:solidFill>
              </a:rPr>
              <a:t>. </a:t>
            </a:r>
          </a:p>
        </p:txBody>
      </p:sp>
      <p:sp>
        <p:nvSpPr>
          <p:cNvPr id="70" name="TextBox 69">
            <a:extLst>
              <a:ext uri="{FF2B5EF4-FFF2-40B4-BE49-F238E27FC236}">
                <a16:creationId xmlns:a16="http://schemas.microsoft.com/office/drawing/2014/main" id="{A20D3AB9-1DE9-8D55-4E14-F4D8CEA0FE02}"/>
              </a:ext>
            </a:extLst>
          </p:cNvPr>
          <p:cNvSpPr txBox="1"/>
          <p:nvPr/>
        </p:nvSpPr>
        <p:spPr>
          <a:xfrm>
            <a:off x="4424776" y="4709115"/>
            <a:ext cx="1452363" cy="1077218"/>
          </a:xfrm>
          <a:prstGeom prst="rect">
            <a:avLst/>
          </a:prstGeom>
          <a:noFill/>
        </p:spPr>
        <p:txBody>
          <a:bodyPr wrap="square" lIns="0" tIns="0" rIns="0" bIns="0">
            <a:spAutoFit/>
          </a:bodyPr>
          <a:lstStyle/>
          <a:p>
            <a:r>
              <a:rPr lang="en-US" sz="1000">
                <a:solidFill>
                  <a:schemeClr val="bg1"/>
                </a:solidFill>
              </a:rPr>
              <a:t>Headline</a:t>
            </a:r>
          </a:p>
          <a:p>
            <a:r>
              <a:rPr lang="en-US" sz="1000">
                <a:solidFill>
                  <a:schemeClr val="bg1"/>
                </a:solidFill>
              </a:rPr>
              <a:t>Lorem ipsum dolor sit </a:t>
            </a:r>
            <a:r>
              <a:rPr lang="en-US" sz="1000" err="1">
                <a:solidFill>
                  <a:schemeClr val="bg1"/>
                </a:solidFill>
              </a:rPr>
              <a:t>amet</a:t>
            </a:r>
            <a:r>
              <a:rPr lang="en-US" sz="1000">
                <a:solidFill>
                  <a:schemeClr val="bg1"/>
                </a:solidFill>
              </a:rPr>
              <a:t> </a:t>
            </a:r>
            <a:r>
              <a:rPr lang="en-US" sz="1000" err="1">
                <a:solidFill>
                  <a:schemeClr val="bg1"/>
                </a:solidFill>
              </a:rPr>
              <a:t>consectetur</a:t>
            </a:r>
            <a:r>
              <a:rPr lang="en-US" sz="1000">
                <a:solidFill>
                  <a:schemeClr val="bg1"/>
                </a:solidFill>
              </a:rPr>
              <a:t> </a:t>
            </a:r>
            <a:r>
              <a:rPr lang="en-US" sz="1000" err="1">
                <a:solidFill>
                  <a:schemeClr val="bg1"/>
                </a:solidFill>
              </a:rPr>
              <a:t>adipiscing</a:t>
            </a:r>
            <a:r>
              <a:rPr lang="en-US" sz="1000">
                <a:solidFill>
                  <a:schemeClr val="bg1"/>
                </a:solidFill>
              </a:rPr>
              <a:t> </a:t>
            </a:r>
            <a:r>
              <a:rPr lang="en-US" sz="1000" err="1">
                <a:solidFill>
                  <a:schemeClr val="bg1"/>
                </a:solidFill>
              </a:rPr>
              <a:t>elit</a:t>
            </a:r>
            <a:r>
              <a:rPr lang="en-US" sz="1000">
                <a:solidFill>
                  <a:schemeClr val="bg1"/>
                </a:solidFill>
              </a:rPr>
              <a:t>. </a:t>
            </a:r>
            <a:r>
              <a:rPr lang="en-US" sz="1000" err="1">
                <a:solidFill>
                  <a:schemeClr val="bg1"/>
                </a:solidFill>
              </a:rPr>
              <a:t>Quisque</a:t>
            </a:r>
            <a:r>
              <a:rPr lang="en-US" sz="1000">
                <a:solidFill>
                  <a:schemeClr val="bg1"/>
                </a:solidFill>
              </a:rPr>
              <a:t> </a:t>
            </a:r>
            <a:r>
              <a:rPr lang="en-US" sz="1000" err="1">
                <a:solidFill>
                  <a:schemeClr val="bg1"/>
                </a:solidFill>
              </a:rPr>
              <a:t>faucibus</a:t>
            </a:r>
            <a:r>
              <a:rPr lang="en-US" sz="1000">
                <a:solidFill>
                  <a:schemeClr val="bg1"/>
                </a:solidFill>
              </a:rPr>
              <a:t> ex </a:t>
            </a:r>
            <a:r>
              <a:rPr lang="en-US" sz="1000" err="1">
                <a:solidFill>
                  <a:schemeClr val="bg1"/>
                </a:solidFill>
              </a:rPr>
              <a:t>sapien</a:t>
            </a:r>
            <a:r>
              <a:rPr lang="en-US" sz="1000">
                <a:solidFill>
                  <a:schemeClr val="bg1"/>
                </a:solidFill>
              </a:rPr>
              <a:t> vitae </a:t>
            </a:r>
            <a:r>
              <a:rPr lang="en-US" sz="1000" err="1">
                <a:solidFill>
                  <a:schemeClr val="bg1"/>
                </a:solidFill>
              </a:rPr>
              <a:t>pellentesque</a:t>
            </a:r>
            <a:r>
              <a:rPr lang="en-US" sz="1000">
                <a:solidFill>
                  <a:schemeClr val="bg1"/>
                </a:solidFill>
              </a:rPr>
              <a:t> </a:t>
            </a:r>
            <a:r>
              <a:rPr lang="en-US" sz="1000" err="1">
                <a:solidFill>
                  <a:schemeClr val="bg1"/>
                </a:solidFill>
              </a:rPr>
              <a:t>sem</a:t>
            </a:r>
            <a:r>
              <a:rPr lang="en-US" sz="1000">
                <a:solidFill>
                  <a:schemeClr val="bg1"/>
                </a:solidFill>
              </a:rPr>
              <a:t> </a:t>
            </a:r>
            <a:r>
              <a:rPr lang="en-US" sz="1000" err="1">
                <a:solidFill>
                  <a:schemeClr val="bg1"/>
                </a:solidFill>
              </a:rPr>
              <a:t>placerat</a:t>
            </a:r>
            <a:r>
              <a:rPr lang="en-US" sz="1000">
                <a:solidFill>
                  <a:schemeClr val="bg1"/>
                </a:solidFill>
              </a:rPr>
              <a:t>. </a:t>
            </a:r>
          </a:p>
        </p:txBody>
      </p:sp>
      <p:sp>
        <p:nvSpPr>
          <p:cNvPr id="71" name="TextBox 70">
            <a:extLst>
              <a:ext uri="{FF2B5EF4-FFF2-40B4-BE49-F238E27FC236}">
                <a16:creationId xmlns:a16="http://schemas.microsoft.com/office/drawing/2014/main" id="{AF2A1079-8C48-149B-6B21-BE0178EC9350}"/>
              </a:ext>
            </a:extLst>
          </p:cNvPr>
          <p:cNvSpPr txBox="1"/>
          <p:nvPr/>
        </p:nvSpPr>
        <p:spPr>
          <a:xfrm>
            <a:off x="6366592" y="4709115"/>
            <a:ext cx="1452363" cy="1077218"/>
          </a:xfrm>
          <a:prstGeom prst="rect">
            <a:avLst/>
          </a:prstGeom>
          <a:noFill/>
        </p:spPr>
        <p:txBody>
          <a:bodyPr wrap="square" lIns="0" tIns="0" rIns="0" bIns="0">
            <a:spAutoFit/>
          </a:bodyPr>
          <a:lstStyle/>
          <a:p>
            <a:r>
              <a:rPr lang="en-US" sz="1000">
                <a:solidFill>
                  <a:schemeClr val="bg1"/>
                </a:solidFill>
              </a:rPr>
              <a:t>Headline</a:t>
            </a:r>
          </a:p>
          <a:p>
            <a:r>
              <a:rPr lang="en-US" sz="1000">
                <a:solidFill>
                  <a:schemeClr val="bg1"/>
                </a:solidFill>
              </a:rPr>
              <a:t>Lorem ipsum dolor sit </a:t>
            </a:r>
            <a:r>
              <a:rPr lang="en-US" sz="1000" err="1">
                <a:solidFill>
                  <a:schemeClr val="bg1"/>
                </a:solidFill>
              </a:rPr>
              <a:t>amet</a:t>
            </a:r>
            <a:r>
              <a:rPr lang="en-US" sz="1000">
                <a:solidFill>
                  <a:schemeClr val="bg1"/>
                </a:solidFill>
              </a:rPr>
              <a:t> </a:t>
            </a:r>
            <a:r>
              <a:rPr lang="en-US" sz="1000" err="1">
                <a:solidFill>
                  <a:schemeClr val="bg1"/>
                </a:solidFill>
              </a:rPr>
              <a:t>consectetur</a:t>
            </a:r>
            <a:r>
              <a:rPr lang="en-US" sz="1000">
                <a:solidFill>
                  <a:schemeClr val="bg1"/>
                </a:solidFill>
              </a:rPr>
              <a:t> </a:t>
            </a:r>
            <a:r>
              <a:rPr lang="en-US" sz="1000" err="1">
                <a:solidFill>
                  <a:schemeClr val="bg1"/>
                </a:solidFill>
              </a:rPr>
              <a:t>adipiscing</a:t>
            </a:r>
            <a:r>
              <a:rPr lang="en-US" sz="1000">
                <a:solidFill>
                  <a:schemeClr val="bg1"/>
                </a:solidFill>
              </a:rPr>
              <a:t> </a:t>
            </a:r>
            <a:r>
              <a:rPr lang="en-US" sz="1000" err="1">
                <a:solidFill>
                  <a:schemeClr val="bg1"/>
                </a:solidFill>
              </a:rPr>
              <a:t>elit</a:t>
            </a:r>
            <a:r>
              <a:rPr lang="en-US" sz="1000">
                <a:solidFill>
                  <a:schemeClr val="bg1"/>
                </a:solidFill>
              </a:rPr>
              <a:t>. </a:t>
            </a:r>
            <a:r>
              <a:rPr lang="en-US" sz="1000" err="1">
                <a:solidFill>
                  <a:schemeClr val="bg1"/>
                </a:solidFill>
              </a:rPr>
              <a:t>Quisque</a:t>
            </a:r>
            <a:r>
              <a:rPr lang="en-US" sz="1000">
                <a:solidFill>
                  <a:schemeClr val="bg1"/>
                </a:solidFill>
              </a:rPr>
              <a:t> </a:t>
            </a:r>
            <a:r>
              <a:rPr lang="en-US" sz="1000" err="1">
                <a:solidFill>
                  <a:schemeClr val="bg1"/>
                </a:solidFill>
              </a:rPr>
              <a:t>faucibus</a:t>
            </a:r>
            <a:r>
              <a:rPr lang="en-US" sz="1000">
                <a:solidFill>
                  <a:schemeClr val="bg1"/>
                </a:solidFill>
              </a:rPr>
              <a:t> ex </a:t>
            </a:r>
            <a:r>
              <a:rPr lang="en-US" sz="1000" err="1">
                <a:solidFill>
                  <a:schemeClr val="bg1"/>
                </a:solidFill>
              </a:rPr>
              <a:t>sapien</a:t>
            </a:r>
            <a:r>
              <a:rPr lang="en-US" sz="1000">
                <a:solidFill>
                  <a:schemeClr val="bg1"/>
                </a:solidFill>
              </a:rPr>
              <a:t> vitae </a:t>
            </a:r>
            <a:r>
              <a:rPr lang="en-US" sz="1000" err="1">
                <a:solidFill>
                  <a:schemeClr val="bg1"/>
                </a:solidFill>
              </a:rPr>
              <a:t>pellentesque</a:t>
            </a:r>
            <a:r>
              <a:rPr lang="en-US" sz="1000">
                <a:solidFill>
                  <a:schemeClr val="bg1"/>
                </a:solidFill>
              </a:rPr>
              <a:t> </a:t>
            </a:r>
            <a:r>
              <a:rPr lang="en-US" sz="1000" err="1">
                <a:solidFill>
                  <a:schemeClr val="bg1"/>
                </a:solidFill>
              </a:rPr>
              <a:t>sem</a:t>
            </a:r>
            <a:r>
              <a:rPr lang="en-US" sz="1000">
                <a:solidFill>
                  <a:schemeClr val="bg1"/>
                </a:solidFill>
              </a:rPr>
              <a:t> </a:t>
            </a:r>
            <a:r>
              <a:rPr lang="en-US" sz="1000" err="1">
                <a:solidFill>
                  <a:schemeClr val="bg1"/>
                </a:solidFill>
              </a:rPr>
              <a:t>placerat</a:t>
            </a:r>
            <a:r>
              <a:rPr lang="en-US" sz="1000">
                <a:solidFill>
                  <a:schemeClr val="bg1"/>
                </a:solidFill>
              </a:rPr>
              <a:t>. </a:t>
            </a:r>
          </a:p>
        </p:txBody>
      </p:sp>
      <p:sp>
        <p:nvSpPr>
          <p:cNvPr id="72" name="TextBox 71">
            <a:extLst>
              <a:ext uri="{FF2B5EF4-FFF2-40B4-BE49-F238E27FC236}">
                <a16:creationId xmlns:a16="http://schemas.microsoft.com/office/drawing/2014/main" id="{F0BD8249-DE80-7282-7C02-52591AE69B19}"/>
              </a:ext>
            </a:extLst>
          </p:cNvPr>
          <p:cNvSpPr txBox="1"/>
          <p:nvPr/>
        </p:nvSpPr>
        <p:spPr>
          <a:xfrm>
            <a:off x="8267311" y="4709115"/>
            <a:ext cx="1452363" cy="1077218"/>
          </a:xfrm>
          <a:prstGeom prst="rect">
            <a:avLst/>
          </a:prstGeom>
          <a:noFill/>
        </p:spPr>
        <p:txBody>
          <a:bodyPr wrap="square" lIns="0" tIns="0" rIns="0" bIns="0">
            <a:spAutoFit/>
          </a:bodyPr>
          <a:lstStyle/>
          <a:p>
            <a:r>
              <a:rPr lang="en-US" sz="1000">
                <a:solidFill>
                  <a:schemeClr val="bg1"/>
                </a:solidFill>
              </a:rPr>
              <a:t>Headline</a:t>
            </a:r>
          </a:p>
          <a:p>
            <a:r>
              <a:rPr lang="en-US" sz="1000">
                <a:solidFill>
                  <a:schemeClr val="bg1"/>
                </a:solidFill>
              </a:rPr>
              <a:t>Lorem ipsum dolor sit </a:t>
            </a:r>
            <a:r>
              <a:rPr lang="en-US" sz="1000" err="1">
                <a:solidFill>
                  <a:schemeClr val="bg1"/>
                </a:solidFill>
              </a:rPr>
              <a:t>amet</a:t>
            </a:r>
            <a:r>
              <a:rPr lang="en-US" sz="1000">
                <a:solidFill>
                  <a:schemeClr val="bg1"/>
                </a:solidFill>
              </a:rPr>
              <a:t> </a:t>
            </a:r>
            <a:r>
              <a:rPr lang="en-US" sz="1000" err="1">
                <a:solidFill>
                  <a:schemeClr val="bg1"/>
                </a:solidFill>
              </a:rPr>
              <a:t>consectetur</a:t>
            </a:r>
            <a:r>
              <a:rPr lang="en-US" sz="1000">
                <a:solidFill>
                  <a:schemeClr val="bg1"/>
                </a:solidFill>
              </a:rPr>
              <a:t> </a:t>
            </a:r>
            <a:r>
              <a:rPr lang="en-US" sz="1000" err="1">
                <a:solidFill>
                  <a:schemeClr val="bg1"/>
                </a:solidFill>
              </a:rPr>
              <a:t>adipiscing</a:t>
            </a:r>
            <a:r>
              <a:rPr lang="en-US" sz="1000">
                <a:solidFill>
                  <a:schemeClr val="bg1"/>
                </a:solidFill>
              </a:rPr>
              <a:t> </a:t>
            </a:r>
            <a:r>
              <a:rPr lang="en-US" sz="1000" err="1">
                <a:solidFill>
                  <a:schemeClr val="bg1"/>
                </a:solidFill>
              </a:rPr>
              <a:t>elit</a:t>
            </a:r>
            <a:r>
              <a:rPr lang="en-US" sz="1000">
                <a:solidFill>
                  <a:schemeClr val="bg1"/>
                </a:solidFill>
              </a:rPr>
              <a:t>. </a:t>
            </a:r>
            <a:r>
              <a:rPr lang="en-US" sz="1000" err="1">
                <a:solidFill>
                  <a:schemeClr val="bg1"/>
                </a:solidFill>
              </a:rPr>
              <a:t>Quisque</a:t>
            </a:r>
            <a:r>
              <a:rPr lang="en-US" sz="1000">
                <a:solidFill>
                  <a:schemeClr val="bg1"/>
                </a:solidFill>
              </a:rPr>
              <a:t> </a:t>
            </a:r>
            <a:r>
              <a:rPr lang="en-US" sz="1000" err="1">
                <a:solidFill>
                  <a:schemeClr val="bg1"/>
                </a:solidFill>
              </a:rPr>
              <a:t>faucibus</a:t>
            </a:r>
            <a:r>
              <a:rPr lang="en-US" sz="1000">
                <a:solidFill>
                  <a:schemeClr val="bg1"/>
                </a:solidFill>
              </a:rPr>
              <a:t> ex </a:t>
            </a:r>
            <a:r>
              <a:rPr lang="en-US" sz="1000" err="1">
                <a:solidFill>
                  <a:schemeClr val="bg1"/>
                </a:solidFill>
              </a:rPr>
              <a:t>sapien</a:t>
            </a:r>
            <a:r>
              <a:rPr lang="en-US" sz="1000">
                <a:solidFill>
                  <a:schemeClr val="bg1"/>
                </a:solidFill>
              </a:rPr>
              <a:t> vitae </a:t>
            </a:r>
            <a:r>
              <a:rPr lang="en-US" sz="1000" err="1">
                <a:solidFill>
                  <a:schemeClr val="bg1"/>
                </a:solidFill>
              </a:rPr>
              <a:t>pellentesque</a:t>
            </a:r>
            <a:r>
              <a:rPr lang="en-US" sz="1000">
                <a:solidFill>
                  <a:schemeClr val="bg1"/>
                </a:solidFill>
              </a:rPr>
              <a:t> </a:t>
            </a:r>
            <a:r>
              <a:rPr lang="en-US" sz="1000" err="1">
                <a:solidFill>
                  <a:schemeClr val="bg1"/>
                </a:solidFill>
              </a:rPr>
              <a:t>sem</a:t>
            </a:r>
            <a:r>
              <a:rPr lang="en-US" sz="1000">
                <a:solidFill>
                  <a:schemeClr val="bg1"/>
                </a:solidFill>
              </a:rPr>
              <a:t> </a:t>
            </a:r>
            <a:r>
              <a:rPr lang="en-US" sz="1000" err="1">
                <a:solidFill>
                  <a:schemeClr val="bg1"/>
                </a:solidFill>
              </a:rPr>
              <a:t>placerat</a:t>
            </a:r>
            <a:r>
              <a:rPr lang="en-US" sz="1000">
                <a:solidFill>
                  <a:schemeClr val="bg1"/>
                </a:solidFill>
              </a:rPr>
              <a:t>. </a:t>
            </a:r>
          </a:p>
        </p:txBody>
      </p:sp>
      <p:sp>
        <p:nvSpPr>
          <p:cNvPr id="74" name="Text Placeholder 24">
            <a:extLst>
              <a:ext uri="{FF2B5EF4-FFF2-40B4-BE49-F238E27FC236}">
                <a16:creationId xmlns:a16="http://schemas.microsoft.com/office/drawing/2014/main" id="{83E1327C-1C41-1828-0423-2F3E95BE22F1}"/>
              </a:ext>
            </a:extLst>
          </p:cNvPr>
          <p:cNvSpPr txBox="1">
            <a:spLocks/>
          </p:cNvSpPr>
          <p:nvPr/>
        </p:nvSpPr>
        <p:spPr>
          <a:xfrm>
            <a:off x="10163159" y="2475389"/>
            <a:ext cx="1436685" cy="184666"/>
          </a:xfrm>
          <a:prstGeom prst="rect">
            <a:avLst/>
          </a:prstGeom>
        </p:spPr>
        <p:txBody>
          <a:bodyPr wrap="square" lIns="0" tIns="0" rIns="0" bIns="0">
            <a:spAutoFit/>
          </a:bodyPr>
          <a:lstStyle>
            <a:lvl1pPr marL="228623" indent="-228623" algn="l" defTabSz="60966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50" indent="-190520" algn="l" defTabSz="60966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76" indent="-152416" algn="l" defTabSz="60966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907"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73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buNone/>
            </a:pPr>
            <a:r>
              <a:rPr lang="en-US" sz="1200">
                <a:solidFill>
                  <a:schemeClr val="bg1"/>
                </a:solidFill>
              </a:rPr>
              <a:t>Headline</a:t>
            </a:r>
          </a:p>
        </p:txBody>
      </p:sp>
      <p:sp>
        <p:nvSpPr>
          <p:cNvPr id="85" name="TextBox 84">
            <a:extLst>
              <a:ext uri="{FF2B5EF4-FFF2-40B4-BE49-F238E27FC236}">
                <a16:creationId xmlns:a16="http://schemas.microsoft.com/office/drawing/2014/main" id="{7E3F4641-0666-2FC4-C5F3-3BEBB2DB13AA}"/>
              </a:ext>
            </a:extLst>
          </p:cNvPr>
          <p:cNvSpPr txBox="1"/>
          <p:nvPr/>
        </p:nvSpPr>
        <p:spPr>
          <a:xfrm>
            <a:off x="10174170" y="4709115"/>
            <a:ext cx="1452363" cy="1077218"/>
          </a:xfrm>
          <a:prstGeom prst="rect">
            <a:avLst/>
          </a:prstGeom>
          <a:noFill/>
        </p:spPr>
        <p:txBody>
          <a:bodyPr wrap="square" lIns="0" tIns="0" rIns="0" bIns="0">
            <a:spAutoFit/>
          </a:bodyPr>
          <a:lstStyle/>
          <a:p>
            <a:r>
              <a:rPr lang="en-US" sz="1000">
                <a:solidFill>
                  <a:schemeClr val="bg1"/>
                </a:solidFill>
              </a:rPr>
              <a:t>Headline</a:t>
            </a:r>
          </a:p>
          <a:p>
            <a:r>
              <a:rPr lang="en-US" sz="1000">
                <a:solidFill>
                  <a:schemeClr val="bg1"/>
                </a:solidFill>
              </a:rPr>
              <a:t>Lorem ipsum dolor sit </a:t>
            </a:r>
            <a:r>
              <a:rPr lang="en-US" sz="1000" err="1">
                <a:solidFill>
                  <a:schemeClr val="bg1"/>
                </a:solidFill>
              </a:rPr>
              <a:t>amet</a:t>
            </a:r>
            <a:r>
              <a:rPr lang="en-US" sz="1000">
                <a:solidFill>
                  <a:schemeClr val="bg1"/>
                </a:solidFill>
              </a:rPr>
              <a:t> </a:t>
            </a:r>
            <a:r>
              <a:rPr lang="en-US" sz="1000" err="1">
                <a:solidFill>
                  <a:schemeClr val="bg1"/>
                </a:solidFill>
              </a:rPr>
              <a:t>consectetur</a:t>
            </a:r>
            <a:r>
              <a:rPr lang="en-US" sz="1000">
                <a:solidFill>
                  <a:schemeClr val="bg1"/>
                </a:solidFill>
              </a:rPr>
              <a:t> </a:t>
            </a:r>
            <a:r>
              <a:rPr lang="en-US" sz="1000" err="1">
                <a:solidFill>
                  <a:schemeClr val="bg1"/>
                </a:solidFill>
              </a:rPr>
              <a:t>adipiscing</a:t>
            </a:r>
            <a:r>
              <a:rPr lang="en-US" sz="1000">
                <a:solidFill>
                  <a:schemeClr val="bg1"/>
                </a:solidFill>
              </a:rPr>
              <a:t> </a:t>
            </a:r>
            <a:r>
              <a:rPr lang="en-US" sz="1000" err="1">
                <a:solidFill>
                  <a:schemeClr val="bg1"/>
                </a:solidFill>
              </a:rPr>
              <a:t>elit</a:t>
            </a:r>
            <a:r>
              <a:rPr lang="en-US" sz="1000">
                <a:solidFill>
                  <a:schemeClr val="bg1"/>
                </a:solidFill>
              </a:rPr>
              <a:t>. </a:t>
            </a:r>
            <a:r>
              <a:rPr lang="en-US" sz="1000" err="1">
                <a:solidFill>
                  <a:schemeClr val="bg1"/>
                </a:solidFill>
              </a:rPr>
              <a:t>Quisque</a:t>
            </a:r>
            <a:r>
              <a:rPr lang="en-US" sz="1000">
                <a:solidFill>
                  <a:schemeClr val="bg1"/>
                </a:solidFill>
              </a:rPr>
              <a:t> </a:t>
            </a:r>
            <a:r>
              <a:rPr lang="en-US" sz="1000" err="1">
                <a:solidFill>
                  <a:schemeClr val="bg1"/>
                </a:solidFill>
              </a:rPr>
              <a:t>faucibus</a:t>
            </a:r>
            <a:r>
              <a:rPr lang="en-US" sz="1000">
                <a:solidFill>
                  <a:schemeClr val="bg1"/>
                </a:solidFill>
              </a:rPr>
              <a:t> ex </a:t>
            </a:r>
            <a:r>
              <a:rPr lang="en-US" sz="1000" err="1">
                <a:solidFill>
                  <a:schemeClr val="bg1"/>
                </a:solidFill>
              </a:rPr>
              <a:t>sapien</a:t>
            </a:r>
            <a:r>
              <a:rPr lang="en-US" sz="1000">
                <a:solidFill>
                  <a:schemeClr val="bg1"/>
                </a:solidFill>
              </a:rPr>
              <a:t> vitae </a:t>
            </a:r>
            <a:r>
              <a:rPr lang="en-US" sz="1000" err="1">
                <a:solidFill>
                  <a:schemeClr val="bg1"/>
                </a:solidFill>
              </a:rPr>
              <a:t>pellentesque</a:t>
            </a:r>
            <a:r>
              <a:rPr lang="en-US" sz="1000">
                <a:solidFill>
                  <a:schemeClr val="bg1"/>
                </a:solidFill>
              </a:rPr>
              <a:t> </a:t>
            </a:r>
            <a:r>
              <a:rPr lang="en-US" sz="1000" err="1">
                <a:solidFill>
                  <a:schemeClr val="bg1"/>
                </a:solidFill>
              </a:rPr>
              <a:t>sem</a:t>
            </a:r>
            <a:r>
              <a:rPr lang="en-US" sz="1000">
                <a:solidFill>
                  <a:schemeClr val="bg1"/>
                </a:solidFill>
              </a:rPr>
              <a:t> </a:t>
            </a:r>
            <a:r>
              <a:rPr lang="en-US" sz="1000" err="1">
                <a:solidFill>
                  <a:schemeClr val="bg1"/>
                </a:solidFill>
              </a:rPr>
              <a:t>placerat</a:t>
            </a:r>
            <a:r>
              <a:rPr lang="en-US" sz="1000">
                <a:solidFill>
                  <a:schemeClr val="bg1"/>
                </a:solidFill>
              </a:rPr>
              <a:t>. </a:t>
            </a:r>
          </a:p>
        </p:txBody>
      </p:sp>
      <p:pic>
        <p:nvPicPr>
          <p:cNvPr id="3" name="Grafika 258">
            <a:extLst>
              <a:ext uri="{FF2B5EF4-FFF2-40B4-BE49-F238E27FC236}">
                <a16:creationId xmlns:a16="http://schemas.microsoft.com/office/drawing/2014/main" id="{339C926D-516B-085E-166A-85CC3968B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634" y="1918361"/>
            <a:ext cx="369642" cy="369642"/>
          </a:xfrm>
          <a:prstGeom prst="rect">
            <a:avLst/>
          </a:prstGeom>
        </p:spPr>
      </p:pic>
      <p:pic>
        <p:nvPicPr>
          <p:cNvPr id="4" name="Grafika 186">
            <a:extLst>
              <a:ext uri="{FF2B5EF4-FFF2-40B4-BE49-F238E27FC236}">
                <a16:creationId xmlns:a16="http://schemas.microsoft.com/office/drawing/2014/main" id="{0C77DC74-A3D1-532D-A53F-ED397F1E6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8272" y="1882595"/>
            <a:ext cx="369642" cy="369642"/>
          </a:xfrm>
          <a:prstGeom prst="rect">
            <a:avLst/>
          </a:prstGeom>
        </p:spPr>
      </p:pic>
      <p:pic>
        <p:nvPicPr>
          <p:cNvPr id="5" name="Grafika 298">
            <a:extLst>
              <a:ext uri="{FF2B5EF4-FFF2-40B4-BE49-F238E27FC236}">
                <a16:creationId xmlns:a16="http://schemas.microsoft.com/office/drawing/2014/main" id="{E6376D88-FFC8-B868-D4AB-BB8B2A1DC9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5404" y="1943139"/>
            <a:ext cx="369642" cy="369642"/>
          </a:xfrm>
          <a:prstGeom prst="rect">
            <a:avLst/>
          </a:prstGeom>
        </p:spPr>
      </p:pic>
      <p:pic>
        <p:nvPicPr>
          <p:cNvPr id="6" name="Grafika 190">
            <a:extLst>
              <a:ext uri="{FF2B5EF4-FFF2-40B4-BE49-F238E27FC236}">
                <a16:creationId xmlns:a16="http://schemas.microsoft.com/office/drawing/2014/main" id="{415B024C-30B7-F9AE-BFC4-D6BDC4A144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16884" y="1902245"/>
            <a:ext cx="369642" cy="369642"/>
          </a:xfrm>
          <a:prstGeom prst="rect">
            <a:avLst/>
          </a:prstGeom>
        </p:spPr>
      </p:pic>
      <p:pic>
        <p:nvPicPr>
          <p:cNvPr id="7" name="Grafika 164">
            <a:extLst>
              <a:ext uri="{FF2B5EF4-FFF2-40B4-BE49-F238E27FC236}">
                <a16:creationId xmlns:a16="http://schemas.microsoft.com/office/drawing/2014/main" id="{C5D00BFD-7549-D4BE-52D9-74C18DEA56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01971" y="1943139"/>
            <a:ext cx="369642" cy="369642"/>
          </a:xfrm>
          <a:prstGeom prst="rect">
            <a:avLst/>
          </a:prstGeom>
        </p:spPr>
      </p:pic>
      <p:pic>
        <p:nvPicPr>
          <p:cNvPr id="8" name="Grafika 146">
            <a:extLst>
              <a:ext uri="{FF2B5EF4-FFF2-40B4-BE49-F238E27FC236}">
                <a16:creationId xmlns:a16="http://schemas.microsoft.com/office/drawing/2014/main" id="{64E0CD93-7DCA-45A3-0573-A255631CAA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58717" y="1918360"/>
            <a:ext cx="369642" cy="369642"/>
          </a:xfrm>
          <a:prstGeom prst="rect">
            <a:avLst/>
          </a:prstGeom>
        </p:spPr>
      </p:pic>
    </p:spTree>
    <p:extLst>
      <p:ext uri="{BB962C8B-B14F-4D97-AF65-F5344CB8AC3E}">
        <p14:creationId xmlns:p14="http://schemas.microsoft.com/office/powerpoint/2010/main" val="702506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63841-DCB1-C749-ED2D-841D4AD519F9}"/>
            </a:ext>
          </a:extLst>
        </p:cNvPr>
        <p:cNvGrpSpPr/>
        <p:nvPr/>
      </p:nvGrpSpPr>
      <p:grpSpPr>
        <a:xfrm>
          <a:off x="0" y="0"/>
          <a:ext cx="0" cy="0"/>
          <a:chOff x="0" y="0"/>
          <a:chExt cx="0" cy="0"/>
        </a:xfrm>
      </p:grpSpPr>
      <p:sp>
        <p:nvSpPr>
          <p:cNvPr id="53" name="Arc 52">
            <a:extLst>
              <a:ext uri="{FF2B5EF4-FFF2-40B4-BE49-F238E27FC236}">
                <a16:creationId xmlns:a16="http://schemas.microsoft.com/office/drawing/2014/main" id="{DDE68B78-4623-8C16-34F0-9276E72E1329}"/>
              </a:ext>
            </a:extLst>
          </p:cNvPr>
          <p:cNvSpPr/>
          <p:nvPr/>
        </p:nvSpPr>
        <p:spPr>
          <a:xfrm rot="17467854">
            <a:off x="6738846" y="1291163"/>
            <a:ext cx="3663020" cy="4033354"/>
          </a:xfrm>
          <a:prstGeom prst="arc">
            <a:avLst>
              <a:gd name="adj1" fmla="val 14976160"/>
              <a:gd name="adj2" fmla="val 20531691"/>
            </a:avLst>
          </a:prstGeom>
          <a:ln w="38100" cap="rnd">
            <a:solidFill>
              <a:srgbClr val="F0BAF2">
                <a:alpha val="33175"/>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DD7E0353-4480-77B4-26F4-B7453A17D38C}"/>
              </a:ext>
            </a:extLst>
          </p:cNvPr>
          <p:cNvSpPr/>
          <p:nvPr/>
        </p:nvSpPr>
        <p:spPr>
          <a:xfrm rot="4132146" flipH="1">
            <a:off x="1085300" y="1300865"/>
            <a:ext cx="3663020" cy="4033354"/>
          </a:xfrm>
          <a:prstGeom prst="arc">
            <a:avLst>
              <a:gd name="adj1" fmla="val 15069194"/>
              <a:gd name="adj2" fmla="val 20421626"/>
            </a:avLst>
          </a:prstGeom>
          <a:ln w="38100" cap="rnd">
            <a:solidFill>
              <a:srgbClr val="F0BAF2">
                <a:alpha val="33175"/>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53B0D651-EF94-B194-C9D6-2947E13A8993}"/>
              </a:ext>
            </a:extLst>
          </p:cNvPr>
          <p:cNvSpPr/>
          <p:nvPr/>
        </p:nvSpPr>
        <p:spPr>
          <a:xfrm rot="5971037">
            <a:off x="1064595" y="2343117"/>
            <a:ext cx="3663020" cy="4033354"/>
          </a:xfrm>
          <a:prstGeom prst="arc">
            <a:avLst>
              <a:gd name="adj1" fmla="val 15709653"/>
              <a:gd name="adj2" fmla="val 20915369"/>
            </a:avLst>
          </a:prstGeom>
          <a:ln w="12700" cap="rnd">
            <a:solidFill>
              <a:srgbClr val="F0BAF2">
                <a:alpha val="33175"/>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496773C7-1064-8536-67C6-66AA200F6C7F}"/>
              </a:ext>
            </a:extLst>
          </p:cNvPr>
          <p:cNvSpPr/>
          <p:nvPr/>
        </p:nvSpPr>
        <p:spPr>
          <a:xfrm rot="15628963" flipH="1">
            <a:off x="6757931" y="2343117"/>
            <a:ext cx="3663020" cy="4033354"/>
          </a:xfrm>
          <a:prstGeom prst="arc">
            <a:avLst>
              <a:gd name="adj1" fmla="val 15709653"/>
              <a:gd name="adj2" fmla="val 20916975"/>
            </a:avLst>
          </a:prstGeom>
          <a:ln w="38100" cap="rnd">
            <a:solidFill>
              <a:srgbClr val="F0BAF2">
                <a:alpha val="33175"/>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Triangle 23">
            <a:extLst>
              <a:ext uri="{FF2B5EF4-FFF2-40B4-BE49-F238E27FC236}">
                <a16:creationId xmlns:a16="http://schemas.microsoft.com/office/drawing/2014/main" id="{49F51ACA-1CA0-A383-CAEB-95F15AB0A851}"/>
              </a:ext>
            </a:extLst>
          </p:cNvPr>
          <p:cNvSpPr/>
          <p:nvPr/>
        </p:nvSpPr>
        <p:spPr>
          <a:xfrm rot="18900000">
            <a:off x="5196783" y="4326750"/>
            <a:ext cx="1116554" cy="1116554"/>
          </a:xfrm>
          <a:prstGeom prst="rtTriangle">
            <a:avLst/>
          </a:prstGeom>
          <a:gradFill>
            <a:gsLst>
              <a:gs pos="97000">
                <a:schemeClr val="accent4">
                  <a:lumMod val="67000"/>
                  <a:alpha val="37000"/>
                </a:schemeClr>
              </a:gs>
              <a:gs pos="0">
                <a:schemeClr val="accent4">
                  <a:lumMod val="60000"/>
                  <a:lumOff val="40000"/>
                </a:schemeClr>
              </a:gs>
            </a:gsLst>
            <a:lin ang="16200000" scaled="1"/>
          </a:gra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8801A724-BACA-6C32-0D3B-108833D91999}"/>
              </a:ext>
            </a:extLst>
          </p:cNvPr>
          <p:cNvSpPr/>
          <p:nvPr/>
        </p:nvSpPr>
        <p:spPr>
          <a:xfrm rot="2700000">
            <a:off x="4087269" y="3231593"/>
            <a:ext cx="1116554" cy="1116554"/>
          </a:xfrm>
          <a:prstGeom prst="rtTriangle">
            <a:avLst/>
          </a:prstGeom>
          <a:gradFill>
            <a:gsLst>
              <a:gs pos="97000">
                <a:schemeClr val="accent4">
                  <a:lumMod val="67000"/>
                </a:schemeClr>
              </a:gs>
              <a:gs pos="0">
                <a:schemeClr val="accent4">
                  <a:lumMod val="60000"/>
                  <a:lumOff val="40000"/>
                </a:schemeClr>
              </a:gs>
            </a:gsLst>
            <a:lin ang="16200000" scaled="1"/>
          </a:gra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D1516D75-EF03-31A0-172B-5ACEB9F3975D}"/>
              </a:ext>
            </a:extLst>
          </p:cNvPr>
          <p:cNvSpPr/>
          <p:nvPr/>
        </p:nvSpPr>
        <p:spPr>
          <a:xfrm rot="13500000">
            <a:off x="6277584" y="3231593"/>
            <a:ext cx="1116554" cy="1116554"/>
          </a:xfrm>
          <a:prstGeom prst="rtTriangle">
            <a:avLst/>
          </a:prstGeom>
          <a:gradFill>
            <a:gsLst>
              <a:gs pos="97000">
                <a:schemeClr val="accent4">
                  <a:lumMod val="67000"/>
                </a:schemeClr>
              </a:gs>
              <a:gs pos="0">
                <a:schemeClr val="accent4">
                  <a:lumMod val="60000"/>
                  <a:lumOff val="40000"/>
                </a:schemeClr>
              </a:gs>
            </a:gsLst>
            <a:lin ang="16200000" scaled="1"/>
          </a:gra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8BCE8E31-02EC-04DA-30ED-5BF9AF5F7DBA}"/>
              </a:ext>
            </a:extLst>
          </p:cNvPr>
          <p:cNvSpPr/>
          <p:nvPr/>
        </p:nvSpPr>
        <p:spPr>
          <a:xfrm rot="8100000">
            <a:off x="5170965" y="2154405"/>
            <a:ext cx="1116554" cy="1116554"/>
          </a:xfrm>
          <a:prstGeom prst="rtTriangle">
            <a:avLst/>
          </a:prstGeom>
          <a:gradFill>
            <a:gsLst>
              <a:gs pos="97000">
                <a:schemeClr val="accent4">
                  <a:lumMod val="67000"/>
                  <a:alpha val="37000"/>
                </a:schemeClr>
              </a:gs>
              <a:gs pos="0">
                <a:schemeClr val="accent4">
                  <a:lumMod val="60000"/>
                  <a:lumOff val="40000"/>
                </a:schemeClr>
              </a:gs>
            </a:gsLst>
            <a:lin ang="16200000" scaled="1"/>
          </a:gra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E90803E-D27F-C11E-B98B-94D340CB6ACD}"/>
              </a:ext>
            </a:extLst>
          </p:cNvPr>
          <p:cNvSpPr/>
          <p:nvPr/>
        </p:nvSpPr>
        <p:spPr>
          <a:xfrm>
            <a:off x="4645546" y="2694712"/>
            <a:ext cx="2190315" cy="2190315"/>
          </a:xfrm>
          <a:prstGeom prst="roundRect">
            <a:avLst>
              <a:gd name="adj" fmla="val 11986"/>
            </a:avLst>
          </a:prstGeom>
          <a:solidFill>
            <a:schemeClr val="accent2"/>
          </a:solidFill>
          <a:ln w="50800">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98EDAEB-6422-5617-8930-EB62EEFCC6AA}"/>
              </a:ext>
            </a:extLst>
          </p:cNvPr>
          <p:cNvSpPr>
            <a:spLocks noGrp="1"/>
          </p:cNvSpPr>
          <p:nvPr>
            <p:ph type="body" idx="106"/>
          </p:nvPr>
        </p:nvSpPr>
        <p:spPr>
          <a:xfrm>
            <a:off x="406399" y="412229"/>
            <a:ext cx="7512000" cy="163827"/>
          </a:xfrm>
        </p:spPr>
        <p:txBody>
          <a:bodyPr/>
          <a:lstStyle/>
          <a:p>
            <a:endParaRPr lang="en-US"/>
          </a:p>
        </p:txBody>
      </p:sp>
      <p:sp>
        <p:nvSpPr>
          <p:cNvPr id="2" name="Slide Number Placeholder 1">
            <a:extLst>
              <a:ext uri="{FF2B5EF4-FFF2-40B4-BE49-F238E27FC236}">
                <a16:creationId xmlns:a16="http://schemas.microsoft.com/office/drawing/2014/main" id="{D714FD20-5F07-F7B9-EBA9-E8EF62D31F39}"/>
              </a:ext>
            </a:extLst>
          </p:cNvPr>
          <p:cNvSpPr>
            <a:spLocks noGrp="1"/>
          </p:cNvSpPr>
          <p:nvPr>
            <p:ph type="sldNum" sz="quarter" idx="12"/>
          </p:nvPr>
        </p:nvSpPr>
        <p:spPr/>
        <p:txBody>
          <a:bodyPr/>
          <a:lstStyle/>
          <a:p>
            <a:fld id="{C1F56866-D47B-47B9-9D95-BB9706FB23C1}" type="slidenum">
              <a:rPr lang="en-US" smtClean="0"/>
              <a:pPr/>
              <a:t>45</a:t>
            </a:fld>
            <a:endParaRPr lang="en-US"/>
          </a:p>
        </p:txBody>
      </p:sp>
      <p:sp>
        <p:nvSpPr>
          <p:cNvPr id="21" name="Right Triangle 20">
            <a:extLst>
              <a:ext uri="{FF2B5EF4-FFF2-40B4-BE49-F238E27FC236}">
                <a16:creationId xmlns:a16="http://schemas.microsoft.com/office/drawing/2014/main" id="{EFD0DB46-E4B8-0BD1-2C46-5D8A521642E7}"/>
              </a:ext>
            </a:extLst>
          </p:cNvPr>
          <p:cNvSpPr/>
          <p:nvPr/>
        </p:nvSpPr>
        <p:spPr>
          <a:xfrm rot="18900000">
            <a:off x="5183531" y="2127899"/>
            <a:ext cx="1116554" cy="1116554"/>
          </a:xfrm>
          <a:prstGeom prst="rtTriangle">
            <a:avLst/>
          </a:prstGeom>
          <a:gradFill flip="none" rotWithShape="1">
            <a:gsLst>
              <a:gs pos="0">
                <a:schemeClr val="accent4">
                  <a:lumMod val="67000"/>
                  <a:alpha val="37000"/>
                </a:schemeClr>
              </a:gs>
              <a:gs pos="79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C43029FE-2349-91A9-6821-F061F98CE1A8}"/>
              </a:ext>
            </a:extLst>
          </p:cNvPr>
          <p:cNvSpPr/>
          <p:nvPr/>
        </p:nvSpPr>
        <p:spPr>
          <a:xfrm rot="8100000">
            <a:off x="5204362" y="4326750"/>
            <a:ext cx="1116554" cy="1116554"/>
          </a:xfrm>
          <a:prstGeom prst="rtTriangle">
            <a:avLst/>
          </a:prstGeom>
          <a:gradFill flip="none" rotWithShape="1">
            <a:gsLst>
              <a:gs pos="0">
                <a:schemeClr val="accent4">
                  <a:lumMod val="67000"/>
                  <a:alpha val="37000"/>
                </a:schemeClr>
              </a:gs>
              <a:gs pos="81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78283E1-27B0-2336-D4B3-71A6A59BB3AA}"/>
              </a:ext>
            </a:extLst>
          </p:cNvPr>
          <p:cNvSpPr txBox="1"/>
          <p:nvPr/>
        </p:nvSpPr>
        <p:spPr>
          <a:xfrm>
            <a:off x="5147618" y="3630136"/>
            <a:ext cx="1174683" cy="184666"/>
          </a:xfrm>
          <a:prstGeom prst="rect">
            <a:avLst/>
          </a:prstGeom>
          <a:noFill/>
        </p:spPr>
        <p:txBody>
          <a:bodyPr wrap="square" lIns="0" tIns="0" rIns="0" bIns="0">
            <a:spAutoFit/>
          </a:bodyPr>
          <a:lstStyle/>
          <a:p>
            <a:pPr algn="ctr"/>
            <a:r>
              <a:rPr lang="en-US">
                <a:solidFill>
                  <a:schemeClr val="bg1"/>
                </a:solidFill>
              </a:rPr>
              <a:t>Model</a:t>
            </a:r>
          </a:p>
        </p:txBody>
      </p:sp>
      <p:sp>
        <p:nvSpPr>
          <p:cNvPr id="51" name="TextBox 50">
            <a:extLst>
              <a:ext uri="{FF2B5EF4-FFF2-40B4-BE49-F238E27FC236}">
                <a16:creationId xmlns:a16="http://schemas.microsoft.com/office/drawing/2014/main" id="{EC2003EF-549F-5529-5B44-CF852CAE0E12}"/>
              </a:ext>
            </a:extLst>
          </p:cNvPr>
          <p:cNvSpPr txBox="1"/>
          <p:nvPr/>
        </p:nvSpPr>
        <p:spPr>
          <a:xfrm>
            <a:off x="5107862" y="2378870"/>
            <a:ext cx="1174683" cy="153888"/>
          </a:xfrm>
          <a:prstGeom prst="rect">
            <a:avLst/>
          </a:prstGeom>
          <a:noFill/>
        </p:spPr>
        <p:txBody>
          <a:bodyPr wrap="square" lIns="0" tIns="0" rIns="0" bIns="0">
            <a:spAutoFit/>
          </a:bodyPr>
          <a:lstStyle/>
          <a:p>
            <a:pPr algn="ctr"/>
            <a:r>
              <a:rPr lang="en-US" sz="1000">
                <a:solidFill>
                  <a:schemeClr val="bg1"/>
                </a:solidFill>
              </a:rPr>
              <a:t>Text</a:t>
            </a:r>
          </a:p>
        </p:txBody>
      </p:sp>
      <p:sp>
        <p:nvSpPr>
          <p:cNvPr id="52" name="TextBox 51">
            <a:extLst>
              <a:ext uri="{FF2B5EF4-FFF2-40B4-BE49-F238E27FC236}">
                <a16:creationId xmlns:a16="http://schemas.microsoft.com/office/drawing/2014/main" id="{FE7310EF-0AD7-E02B-DD8D-F36254D95AAB}"/>
              </a:ext>
            </a:extLst>
          </p:cNvPr>
          <p:cNvSpPr txBox="1"/>
          <p:nvPr/>
        </p:nvSpPr>
        <p:spPr>
          <a:xfrm>
            <a:off x="5147618" y="5019039"/>
            <a:ext cx="1174683" cy="153888"/>
          </a:xfrm>
          <a:prstGeom prst="rect">
            <a:avLst/>
          </a:prstGeom>
          <a:noFill/>
        </p:spPr>
        <p:txBody>
          <a:bodyPr wrap="square" lIns="0" tIns="0" rIns="0" bIns="0">
            <a:spAutoFit/>
          </a:bodyPr>
          <a:lstStyle/>
          <a:p>
            <a:pPr algn="ctr"/>
            <a:r>
              <a:rPr lang="en-US" sz="1000">
                <a:solidFill>
                  <a:schemeClr val="bg1"/>
                </a:solidFill>
              </a:rPr>
              <a:t>Text</a:t>
            </a:r>
          </a:p>
        </p:txBody>
      </p:sp>
      <p:sp>
        <p:nvSpPr>
          <p:cNvPr id="59" name="Rounded Rectangle 58">
            <a:extLst>
              <a:ext uri="{FF2B5EF4-FFF2-40B4-BE49-F238E27FC236}">
                <a16:creationId xmlns:a16="http://schemas.microsoft.com/office/drawing/2014/main" id="{3337CEE0-6F42-9F67-D81D-B6445908FA18}"/>
              </a:ext>
            </a:extLst>
          </p:cNvPr>
          <p:cNvSpPr/>
          <p:nvPr/>
        </p:nvSpPr>
        <p:spPr>
          <a:xfrm>
            <a:off x="1365161" y="3201115"/>
            <a:ext cx="2132873" cy="232628"/>
          </a:xfrm>
          <a:prstGeom prst="roundRect">
            <a:avLst/>
          </a:prstGeom>
          <a:solidFill>
            <a:schemeClr val="bg1"/>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800">
                <a:solidFill>
                  <a:sysClr val="windowText" lastClr="000000"/>
                </a:solidFill>
              </a:rPr>
              <a:t>Text</a:t>
            </a:r>
          </a:p>
        </p:txBody>
      </p:sp>
      <p:sp>
        <p:nvSpPr>
          <p:cNvPr id="60" name="Rounded Rectangle 59">
            <a:extLst>
              <a:ext uri="{FF2B5EF4-FFF2-40B4-BE49-F238E27FC236}">
                <a16:creationId xmlns:a16="http://schemas.microsoft.com/office/drawing/2014/main" id="{FD3D96C6-AFE9-8F48-B900-49A1A882A03E}"/>
              </a:ext>
            </a:extLst>
          </p:cNvPr>
          <p:cNvSpPr/>
          <p:nvPr/>
        </p:nvSpPr>
        <p:spPr>
          <a:xfrm>
            <a:off x="1365161" y="3491047"/>
            <a:ext cx="2132873" cy="232628"/>
          </a:xfrm>
          <a:prstGeom prst="roundRect">
            <a:avLst/>
          </a:prstGeom>
          <a:solidFill>
            <a:schemeClr val="bg1"/>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800">
                <a:solidFill>
                  <a:sysClr val="windowText" lastClr="000000"/>
                </a:solidFill>
              </a:rPr>
              <a:t>Text</a:t>
            </a:r>
          </a:p>
          <a:p>
            <a:endParaRPr lang="en-US" sz="800">
              <a:solidFill>
                <a:sysClr val="windowText" lastClr="000000"/>
              </a:solidFill>
            </a:endParaRPr>
          </a:p>
        </p:txBody>
      </p:sp>
      <p:sp>
        <p:nvSpPr>
          <p:cNvPr id="61" name="Rounded Rectangle 60">
            <a:extLst>
              <a:ext uri="{FF2B5EF4-FFF2-40B4-BE49-F238E27FC236}">
                <a16:creationId xmlns:a16="http://schemas.microsoft.com/office/drawing/2014/main" id="{D6904EED-A54C-6CD7-435A-9E3216C58C97}"/>
              </a:ext>
            </a:extLst>
          </p:cNvPr>
          <p:cNvSpPr/>
          <p:nvPr/>
        </p:nvSpPr>
        <p:spPr>
          <a:xfrm>
            <a:off x="1365161" y="3780979"/>
            <a:ext cx="2132873" cy="232628"/>
          </a:xfrm>
          <a:prstGeom prst="roundRect">
            <a:avLst/>
          </a:prstGeom>
          <a:solidFill>
            <a:schemeClr val="bg1"/>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800">
                <a:solidFill>
                  <a:sysClr val="windowText" lastClr="000000"/>
                </a:solidFill>
              </a:rPr>
              <a:t>Text</a:t>
            </a:r>
          </a:p>
          <a:p>
            <a:endParaRPr lang="en-US" sz="800">
              <a:solidFill>
                <a:sysClr val="windowText" lastClr="000000"/>
              </a:solidFill>
            </a:endParaRPr>
          </a:p>
        </p:txBody>
      </p:sp>
      <p:sp>
        <p:nvSpPr>
          <p:cNvPr id="62" name="Rounded Rectangle 61">
            <a:extLst>
              <a:ext uri="{FF2B5EF4-FFF2-40B4-BE49-F238E27FC236}">
                <a16:creationId xmlns:a16="http://schemas.microsoft.com/office/drawing/2014/main" id="{52188D62-F618-96DE-A8D0-B18BE3E8200E}"/>
              </a:ext>
            </a:extLst>
          </p:cNvPr>
          <p:cNvSpPr/>
          <p:nvPr/>
        </p:nvSpPr>
        <p:spPr>
          <a:xfrm>
            <a:off x="1365161" y="4070910"/>
            <a:ext cx="2132873" cy="232628"/>
          </a:xfrm>
          <a:prstGeom prst="roundRect">
            <a:avLst/>
          </a:prstGeom>
          <a:solidFill>
            <a:schemeClr val="bg1"/>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800">
                <a:solidFill>
                  <a:sysClr val="windowText" lastClr="000000"/>
                </a:solidFill>
              </a:rPr>
              <a:t>Text</a:t>
            </a:r>
          </a:p>
        </p:txBody>
      </p:sp>
      <p:sp>
        <p:nvSpPr>
          <p:cNvPr id="63" name="Rounded Rectangle 62">
            <a:extLst>
              <a:ext uri="{FF2B5EF4-FFF2-40B4-BE49-F238E27FC236}">
                <a16:creationId xmlns:a16="http://schemas.microsoft.com/office/drawing/2014/main" id="{C2EE3D90-A5D0-1520-1A3A-40FBB0C5CEE5}"/>
              </a:ext>
            </a:extLst>
          </p:cNvPr>
          <p:cNvSpPr/>
          <p:nvPr/>
        </p:nvSpPr>
        <p:spPr>
          <a:xfrm>
            <a:off x="8000136" y="3201115"/>
            <a:ext cx="2132873" cy="232628"/>
          </a:xfrm>
          <a:prstGeom prst="roundRect">
            <a:avLst/>
          </a:prstGeom>
          <a:solidFill>
            <a:schemeClr val="bg1"/>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800">
                <a:solidFill>
                  <a:sysClr val="windowText" lastClr="000000"/>
                </a:solidFill>
              </a:rPr>
              <a:t>Text</a:t>
            </a:r>
          </a:p>
        </p:txBody>
      </p:sp>
      <p:sp>
        <p:nvSpPr>
          <p:cNvPr id="64" name="Rounded Rectangle 63">
            <a:extLst>
              <a:ext uri="{FF2B5EF4-FFF2-40B4-BE49-F238E27FC236}">
                <a16:creationId xmlns:a16="http://schemas.microsoft.com/office/drawing/2014/main" id="{CF893829-7575-CD79-B697-CF858083C96E}"/>
              </a:ext>
            </a:extLst>
          </p:cNvPr>
          <p:cNvSpPr/>
          <p:nvPr/>
        </p:nvSpPr>
        <p:spPr>
          <a:xfrm>
            <a:off x="8000136" y="3491047"/>
            <a:ext cx="2132873" cy="232628"/>
          </a:xfrm>
          <a:prstGeom prst="roundRect">
            <a:avLst/>
          </a:prstGeom>
          <a:solidFill>
            <a:schemeClr val="bg1"/>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800">
                <a:solidFill>
                  <a:sysClr val="windowText" lastClr="000000"/>
                </a:solidFill>
              </a:rPr>
              <a:t>Text</a:t>
            </a:r>
          </a:p>
        </p:txBody>
      </p:sp>
      <p:sp>
        <p:nvSpPr>
          <p:cNvPr id="65" name="Rounded Rectangle 64">
            <a:extLst>
              <a:ext uri="{FF2B5EF4-FFF2-40B4-BE49-F238E27FC236}">
                <a16:creationId xmlns:a16="http://schemas.microsoft.com/office/drawing/2014/main" id="{55BF7439-86A4-7685-7158-A6A8E03533C4}"/>
              </a:ext>
            </a:extLst>
          </p:cNvPr>
          <p:cNvSpPr/>
          <p:nvPr/>
        </p:nvSpPr>
        <p:spPr>
          <a:xfrm>
            <a:off x="8000136" y="3780979"/>
            <a:ext cx="2132873" cy="232628"/>
          </a:xfrm>
          <a:prstGeom prst="roundRect">
            <a:avLst/>
          </a:prstGeom>
          <a:solidFill>
            <a:schemeClr val="bg1"/>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800">
                <a:solidFill>
                  <a:sysClr val="windowText" lastClr="000000"/>
                </a:solidFill>
              </a:rPr>
              <a:t>Text</a:t>
            </a:r>
          </a:p>
        </p:txBody>
      </p:sp>
      <p:sp>
        <p:nvSpPr>
          <p:cNvPr id="66" name="Rounded Rectangle 65">
            <a:extLst>
              <a:ext uri="{FF2B5EF4-FFF2-40B4-BE49-F238E27FC236}">
                <a16:creationId xmlns:a16="http://schemas.microsoft.com/office/drawing/2014/main" id="{8A6EC204-C654-8771-BD8B-3283D307D6B1}"/>
              </a:ext>
            </a:extLst>
          </p:cNvPr>
          <p:cNvSpPr/>
          <p:nvPr/>
        </p:nvSpPr>
        <p:spPr>
          <a:xfrm>
            <a:off x="8000136" y="4070910"/>
            <a:ext cx="2132873" cy="232628"/>
          </a:xfrm>
          <a:prstGeom prst="roundRect">
            <a:avLst/>
          </a:prstGeom>
          <a:solidFill>
            <a:schemeClr val="bg1"/>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800">
                <a:solidFill>
                  <a:sysClr val="windowText" lastClr="000000"/>
                </a:solidFill>
              </a:rPr>
              <a:t>Text</a:t>
            </a:r>
          </a:p>
        </p:txBody>
      </p:sp>
      <p:sp>
        <p:nvSpPr>
          <p:cNvPr id="67" name="TextBox 66">
            <a:extLst>
              <a:ext uri="{FF2B5EF4-FFF2-40B4-BE49-F238E27FC236}">
                <a16:creationId xmlns:a16="http://schemas.microsoft.com/office/drawing/2014/main" id="{DDA94105-227E-4D82-1E25-F537F6EF3C7E}"/>
              </a:ext>
            </a:extLst>
          </p:cNvPr>
          <p:cNvSpPr txBox="1"/>
          <p:nvPr/>
        </p:nvSpPr>
        <p:spPr>
          <a:xfrm>
            <a:off x="1022620" y="6116245"/>
            <a:ext cx="1855348" cy="153888"/>
          </a:xfrm>
          <a:prstGeom prst="rect">
            <a:avLst/>
          </a:prstGeom>
          <a:noFill/>
          <a:effectLst>
            <a:outerShdw blurRad="50800" dist="50800" dir="5400000" algn="ctr" rotWithShape="0">
              <a:srgbClr val="000000">
                <a:alpha val="37220"/>
              </a:srgbClr>
            </a:outerShdw>
          </a:effectLst>
        </p:spPr>
        <p:txBody>
          <a:bodyPr wrap="square" lIns="0" tIns="0" rIns="0" bIns="0">
            <a:spAutoFit/>
          </a:bodyPr>
          <a:lstStyle/>
          <a:p>
            <a:r>
              <a:rPr lang="en-US" sz="1000">
                <a:solidFill>
                  <a:schemeClr val="bg1"/>
                </a:solidFill>
              </a:rPr>
              <a:t>Text</a:t>
            </a:r>
          </a:p>
        </p:txBody>
      </p:sp>
      <p:sp>
        <p:nvSpPr>
          <p:cNvPr id="75" name="Arc 74">
            <a:extLst>
              <a:ext uri="{FF2B5EF4-FFF2-40B4-BE49-F238E27FC236}">
                <a16:creationId xmlns:a16="http://schemas.microsoft.com/office/drawing/2014/main" id="{676421C9-C5D6-3BBF-1ED6-FF0BB4C24395}"/>
              </a:ext>
            </a:extLst>
          </p:cNvPr>
          <p:cNvSpPr/>
          <p:nvPr/>
        </p:nvSpPr>
        <p:spPr>
          <a:xfrm rot="5971037">
            <a:off x="1046458" y="2343117"/>
            <a:ext cx="3663020" cy="4033354"/>
          </a:xfrm>
          <a:prstGeom prst="arc">
            <a:avLst>
              <a:gd name="adj1" fmla="val 17371219"/>
              <a:gd name="adj2" fmla="val 20304872"/>
            </a:avLst>
          </a:prstGeom>
          <a:ln w="12700" cap="rnd">
            <a:solidFill>
              <a:srgbClr val="DF6EE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a:extLst>
              <a:ext uri="{FF2B5EF4-FFF2-40B4-BE49-F238E27FC236}">
                <a16:creationId xmlns:a16="http://schemas.microsoft.com/office/drawing/2014/main" id="{743CD3F3-51EB-CDA7-BF05-8A787F575594}"/>
              </a:ext>
            </a:extLst>
          </p:cNvPr>
          <p:cNvSpPr/>
          <p:nvPr/>
        </p:nvSpPr>
        <p:spPr>
          <a:xfrm rot="15628963" flipH="1">
            <a:off x="6749007" y="2343116"/>
            <a:ext cx="3663020" cy="4033354"/>
          </a:xfrm>
          <a:prstGeom prst="arc">
            <a:avLst>
              <a:gd name="adj1" fmla="val 17301920"/>
              <a:gd name="adj2" fmla="val 20077848"/>
            </a:avLst>
          </a:prstGeom>
          <a:ln w="12700" cap="rnd">
            <a:solidFill>
              <a:srgbClr val="DF6EE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a:extLst>
              <a:ext uri="{FF2B5EF4-FFF2-40B4-BE49-F238E27FC236}">
                <a16:creationId xmlns:a16="http://schemas.microsoft.com/office/drawing/2014/main" id="{B82FB1FB-A294-FA80-1DBF-CC281D113C65}"/>
              </a:ext>
            </a:extLst>
          </p:cNvPr>
          <p:cNvSpPr/>
          <p:nvPr/>
        </p:nvSpPr>
        <p:spPr>
          <a:xfrm rot="17467854">
            <a:off x="6732221" y="1284539"/>
            <a:ext cx="3663020" cy="4033354"/>
          </a:xfrm>
          <a:prstGeom prst="arc">
            <a:avLst>
              <a:gd name="adj1" fmla="val 16622296"/>
              <a:gd name="adj2" fmla="val 19962502"/>
            </a:avLst>
          </a:prstGeom>
          <a:ln w="12700" cap="rnd">
            <a:solidFill>
              <a:srgbClr val="EEB2EF"/>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CAC94464-CA2B-7463-DECC-D844966996AF}"/>
              </a:ext>
            </a:extLst>
          </p:cNvPr>
          <p:cNvSpPr/>
          <p:nvPr/>
        </p:nvSpPr>
        <p:spPr>
          <a:xfrm rot="4132146" flipH="1">
            <a:off x="1078675" y="1306008"/>
            <a:ext cx="3663020" cy="4033354"/>
          </a:xfrm>
          <a:prstGeom prst="arc">
            <a:avLst>
              <a:gd name="adj1" fmla="val 16565499"/>
              <a:gd name="adj2" fmla="val 19575887"/>
            </a:avLst>
          </a:prstGeom>
          <a:ln w="12700" cap="rnd">
            <a:solidFill>
              <a:srgbClr val="F0BAF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EC0E87CE-A9BC-44E2-ADCB-09437114FE35}"/>
              </a:ext>
            </a:extLst>
          </p:cNvPr>
          <p:cNvSpPr txBox="1"/>
          <p:nvPr/>
        </p:nvSpPr>
        <p:spPr>
          <a:xfrm>
            <a:off x="8828150" y="6116245"/>
            <a:ext cx="1855348" cy="153888"/>
          </a:xfrm>
          <a:prstGeom prst="rect">
            <a:avLst/>
          </a:prstGeom>
          <a:noFill/>
          <a:effectLst>
            <a:outerShdw blurRad="50800" dist="50800" dir="5400000" algn="ctr" rotWithShape="0">
              <a:srgbClr val="000000">
                <a:alpha val="37220"/>
              </a:srgbClr>
            </a:outerShdw>
          </a:effectLst>
        </p:spPr>
        <p:txBody>
          <a:bodyPr wrap="square" lIns="0" tIns="0" rIns="0" bIns="0">
            <a:spAutoFit/>
          </a:bodyPr>
          <a:lstStyle/>
          <a:p>
            <a:r>
              <a:rPr lang="en-US" sz="1000">
                <a:solidFill>
                  <a:schemeClr val="bg1"/>
                </a:solidFill>
              </a:rPr>
              <a:t>Text</a:t>
            </a:r>
          </a:p>
        </p:txBody>
      </p:sp>
      <p:sp>
        <p:nvSpPr>
          <p:cNvPr id="80" name="TextBox 79">
            <a:extLst>
              <a:ext uri="{FF2B5EF4-FFF2-40B4-BE49-F238E27FC236}">
                <a16:creationId xmlns:a16="http://schemas.microsoft.com/office/drawing/2014/main" id="{B6070314-904C-F9F4-DDD4-392DF4707231}"/>
              </a:ext>
            </a:extLst>
          </p:cNvPr>
          <p:cNvSpPr txBox="1"/>
          <p:nvPr/>
        </p:nvSpPr>
        <p:spPr>
          <a:xfrm>
            <a:off x="1022620" y="1491236"/>
            <a:ext cx="1855348" cy="153888"/>
          </a:xfrm>
          <a:prstGeom prst="rect">
            <a:avLst/>
          </a:prstGeom>
          <a:noFill/>
          <a:effectLst>
            <a:outerShdw blurRad="50800" dist="50800" dir="5400000" algn="ctr" rotWithShape="0">
              <a:srgbClr val="000000">
                <a:alpha val="37220"/>
              </a:srgbClr>
            </a:outerShdw>
          </a:effectLst>
        </p:spPr>
        <p:txBody>
          <a:bodyPr wrap="square" lIns="0" tIns="0" rIns="0" bIns="0">
            <a:spAutoFit/>
          </a:bodyPr>
          <a:lstStyle/>
          <a:p>
            <a:r>
              <a:rPr lang="en-US" sz="1000">
                <a:solidFill>
                  <a:schemeClr val="bg1"/>
                </a:solidFill>
              </a:rPr>
              <a:t>Text</a:t>
            </a:r>
          </a:p>
        </p:txBody>
      </p:sp>
      <p:sp>
        <p:nvSpPr>
          <p:cNvPr id="81" name="TextBox 80">
            <a:extLst>
              <a:ext uri="{FF2B5EF4-FFF2-40B4-BE49-F238E27FC236}">
                <a16:creationId xmlns:a16="http://schemas.microsoft.com/office/drawing/2014/main" id="{002E807C-6F18-BF0C-1775-4D74EFAD0C19}"/>
              </a:ext>
            </a:extLst>
          </p:cNvPr>
          <p:cNvSpPr txBox="1"/>
          <p:nvPr/>
        </p:nvSpPr>
        <p:spPr>
          <a:xfrm>
            <a:off x="8828150" y="1371968"/>
            <a:ext cx="1855348" cy="153888"/>
          </a:xfrm>
          <a:prstGeom prst="rect">
            <a:avLst/>
          </a:prstGeom>
          <a:noFill/>
          <a:effectLst>
            <a:outerShdw blurRad="50800" dist="50800" dir="5400000" algn="ctr" rotWithShape="0">
              <a:srgbClr val="000000">
                <a:alpha val="37220"/>
              </a:srgbClr>
            </a:outerShdw>
          </a:effectLst>
        </p:spPr>
        <p:txBody>
          <a:bodyPr wrap="square" lIns="0" tIns="0" rIns="0" bIns="0">
            <a:spAutoFit/>
          </a:bodyPr>
          <a:lstStyle/>
          <a:p>
            <a:r>
              <a:rPr lang="en-US" sz="1000">
                <a:solidFill>
                  <a:schemeClr val="bg1"/>
                </a:solidFill>
              </a:rPr>
              <a:t>Text</a:t>
            </a:r>
          </a:p>
        </p:txBody>
      </p:sp>
      <p:sp>
        <p:nvSpPr>
          <p:cNvPr id="82" name="TextBox 81">
            <a:extLst>
              <a:ext uri="{FF2B5EF4-FFF2-40B4-BE49-F238E27FC236}">
                <a16:creationId xmlns:a16="http://schemas.microsoft.com/office/drawing/2014/main" id="{1B02F314-E02A-769E-30AF-AE29395465DB}"/>
              </a:ext>
            </a:extLst>
          </p:cNvPr>
          <p:cNvSpPr txBox="1"/>
          <p:nvPr/>
        </p:nvSpPr>
        <p:spPr>
          <a:xfrm>
            <a:off x="2930810" y="1001820"/>
            <a:ext cx="5618921" cy="246221"/>
          </a:xfrm>
          <a:prstGeom prst="rect">
            <a:avLst/>
          </a:prstGeom>
          <a:noFill/>
        </p:spPr>
        <p:txBody>
          <a:bodyPr wrap="square" lIns="0" tIns="0" rIns="0" bIns="0">
            <a:spAutoFit/>
          </a:bodyPr>
          <a:lstStyle/>
          <a:p>
            <a:pPr algn="ctr"/>
            <a:r>
              <a:rPr lang="en-US" sz="1600">
                <a:solidFill>
                  <a:schemeClr val="bg1"/>
                </a:solidFill>
              </a:rPr>
              <a:t>Click to edit the title</a:t>
            </a:r>
          </a:p>
        </p:txBody>
      </p:sp>
    </p:spTree>
    <p:extLst>
      <p:ext uri="{BB962C8B-B14F-4D97-AF65-F5344CB8AC3E}">
        <p14:creationId xmlns:p14="http://schemas.microsoft.com/office/powerpoint/2010/main" val="1360993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1A801-E326-04A4-9348-CDB0F80EAA06}"/>
              </a:ext>
            </a:extLst>
          </p:cNvPr>
          <p:cNvSpPr>
            <a:spLocks noGrp="1"/>
          </p:cNvSpPr>
          <p:nvPr>
            <p:ph type="sldNum" sz="quarter" idx="12"/>
          </p:nvPr>
        </p:nvSpPr>
        <p:spPr/>
        <p:txBody>
          <a:bodyPr/>
          <a:lstStyle/>
          <a:p>
            <a:fld id="{C1F56866-D47B-47B9-9D95-BB9706FB23C1}" type="slidenum">
              <a:rPr lang="en-US" smtClean="0"/>
              <a:pPr/>
              <a:t>46</a:t>
            </a:fld>
            <a:endParaRPr lang="en-US"/>
          </a:p>
        </p:txBody>
      </p:sp>
      <p:sp>
        <p:nvSpPr>
          <p:cNvPr id="9" name="Title 8">
            <a:extLst>
              <a:ext uri="{FF2B5EF4-FFF2-40B4-BE49-F238E27FC236}">
                <a16:creationId xmlns:a16="http://schemas.microsoft.com/office/drawing/2014/main" id="{0EB83FAE-9C68-8D54-BBD8-F466AB6199B6}"/>
              </a:ext>
            </a:extLst>
          </p:cNvPr>
          <p:cNvSpPr>
            <a:spLocks noGrp="1"/>
          </p:cNvSpPr>
          <p:nvPr>
            <p:ph type="title"/>
          </p:nvPr>
        </p:nvSpPr>
        <p:spPr>
          <a:xfrm>
            <a:off x="407458" y="919056"/>
            <a:ext cx="9293589" cy="369332"/>
          </a:xfrm>
        </p:spPr>
        <p:txBody>
          <a:bodyPr wrap="square">
            <a:spAutoFit/>
          </a:bodyPr>
          <a:lstStyle/>
          <a:p>
            <a:endParaRPr lang="en-US"/>
          </a:p>
        </p:txBody>
      </p:sp>
      <p:sp>
        <p:nvSpPr>
          <p:cNvPr id="3" name="Footer Placeholder 2">
            <a:extLst>
              <a:ext uri="{FF2B5EF4-FFF2-40B4-BE49-F238E27FC236}">
                <a16:creationId xmlns:a16="http://schemas.microsoft.com/office/drawing/2014/main" id="{47ED8377-445B-7993-8D7C-5E2BCEEFE8D2}"/>
              </a:ext>
            </a:extLst>
          </p:cNvPr>
          <p:cNvSpPr>
            <a:spLocks noGrp="1"/>
          </p:cNvSpPr>
          <p:nvPr>
            <p:ph type="ftr" sz="quarter" idx="3"/>
          </p:nvPr>
        </p:nvSpPr>
        <p:spPr/>
        <p:txBody>
          <a:bodyPr/>
          <a:lstStyle/>
          <a:p>
            <a:r>
              <a:rPr lang="en-US"/>
              <a:t>Copyright © 2025 Xebia. All rights reserved</a:t>
            </a:r>
          </a:p>
        </p:txBody>
      </p:sp>
      <p:sp>
        <p:nvSpPr>
          <p:cNvPr id="10" name="Text Placeholder 9">
            <a:extLst>
              <a:ext uri="{FF2B5EF4-FFF2-40B4-BE49-F238E27FC236}">
                <a16:creationId xmlns:a16="http://schemas.microsoft.com/office/drawing/2014/main" id="{5EAD57E8-1682-F4AF-6502-2F3D6EE167DA}"/>
              </a:ext>
            </a:extLst>
          </p:cNvPr>
          <p:cNvSpPr>
            <a:spLocks noGrp="1"/>
          </p:cNvSpPr>
          <p:nvPr>
            <p:ph type="body" idx="106"/>
          </p:nvPr>
        </p:nvSpPr>
        <p:spPr>
          <a:xfrm>
            <a:off x="406400" y="408055"/>
            <a:ext cx="7513108" cy="143565"/>
          </a:xfrm>
        </p:spPr>
        <p:txBody>
          <a:bodyPr/>
          <a:lstStyle/>
          <a:p>
            <a:endParaRPr lang="en-US" sz="933"/>
          </a:p>
        </p:txBody>
      </p:sp>
      <p:sp>
        <p:nvSpPr>
          <p:cNvPr id="11" name="TextBox 10">
            <a:extLst>
              <a:ext uri="{FF2B5EF4-FFF2-40B4-BE49-F238E27FC236}">
                <a16:creationId xmlns:a16="http://schemas.microsoft.com/office/drawing/2014/main" id="{F9165E0F-89AB-5FD7-D678-233DD025FA89}"/>
              </a:ext>
            </a:extLst>
          </p:cNvPr>
          <p:cNvSpPr txBox="1"/>
          <p:nvPr/>
        </p:nvSpPr>
        <p:spPr>
          <a:xfrm>
            <a:off x="509715" y="1754977"/>
            <a:ext cx="3196653" cy="461665"/>
          </a:xfrm>
          <a:prstGeom prst="rect">
            <a:avLst/>
          </a:prstGeom>
          <a:noFill/>
        </p:spPr>
        <p:txBody>
          <a:bodyPr wrap="square">
            <a:spAutoFit/>
          </a:bodyPr>
          <a:lstStyle/>
          <a:p>
            <a:r>
              <a:rPr lang="en-US" sz="800">
                <a:solidFill>
                  <a:schemeClr val="tx1"/>
                </a:solidFill>
              </a:rPr>
              <a:t>Headline</a:t>
            </a:r>
          </a:p>
          <a:p>
            <a:r>
              <a:rPr lang="en-US" sz="800"/>
              <a:t>Lorem ipsum dolor sit </a:t>
            </a:r>
            <a:r>
              <a:rPr lang="en-US" sz="800" err="1"/>
              <a:t>amet</a:t>
            </a:r>
            <a:r>
              <a:rPr lang="en-US" sz="800"/>
              <a:t> </a:t>
            </a:r>
            <a:r>
              <a:rPr lang="en-US" sz="800" err="1"/>
              <a:t>consectetur</a:t>
            </a:r>
            <a:r>
              <a:rPr lang="en-US" sz="800"/>
              <a:t> </a:t>
            </a:r>
            <a:r>
              <a:rPr lang="en-US" sz="800" err="1"/>
              <a:t>adipiscing</a:t>
            </a:r>
            <a:r>
              <a:rPr lang="en-US" sz="800"/>
              <a:t> </a:t>
            </a:r>
            <a:r>
              <a:rPr lang="en-US" sz="800" err="1"/>
              <a:t>elit</a:t>
            </a:r>
            <a:r>
              <a:rPr lang="en-US" sz="800"/>
              <a:t>. </a:t>
            </a:r>
            <a:r>
              <a:rPr lang="en-US" sz="800" err="1"/>
              <a:t>Quisque</a:t>
            </a:r>
            <a:r>
              <a:rPr lang="en-US" sz="800"/>
              <a:t> </a:t>
            </a:r>
            <a:r>
              <a:rPr lang="en-US" sz="800" err="1"/>
              <a:t>faucibus</a:t>
            </a:r>
            <a:r>
              <a:rPr lang="en-US" sz="800"/>
              <a:t> ex </a:t>
            </a:r>
            <a:r>
              <a:rPr lang="en-US" sz="800" err="1"/>
              <a:t>sapien</a:t>
            </a:r>
            <a:r>
              <a:rPr lang="en-US" sz="800"/>
              <a:t> vitae </a:t>
            </a:r>
            <a:r>
              <a:rPr lang="en-US" sz="800" err="1"/>
              <a:t>pellentesque</a:t>
            </a:r>
            <a:r>
              <a:rPr lang="en-US" sz="800"/>
              <a:t> </a:t>
            </a:r>
            <a:r>
              <a:rPr lang="en-US" sz="800" err="1"/>
              <a:t>sem</a:t>
            </a:r>
            <a:r>
              <a:rPr lang="en-US" sz="800"/>
              <a:t> </a:t>
            </a:r>
            <a:r>
              <a:rPr lang="en-US" sz="800" err="1"/>
              <a:t>placerat</a:t>
            </a:r>
            <a:r>
              <a:rPr lang="en-US" sz="800"/>
              <a:t>. </a:t>
            </a:r>
          </a:p>
        </p:txBody>
      </p:sp>
      <p:sp>
        <p:nvSpPr>
          <p:cNvPr id="12" name="TextBox 11">
            <a:extLst>
              <a:ext uri="{FF2B5EF4-FFF2-40B4-BE49-F238E27FC236}">
                <a16:creationId xmlns:a16="http://schemas.microsoft.com/office/drawing/2014/main" id="{16D64EE2-1943-9330-698E-28822147EB66}"/>
              </a:ext>
            </a:extLst>
          </p:cNvPr>
          <p:cNvSpPr txBox="1"/>
          <p:nvPr/>
        </p:nvSpPr>
        <p:spPr>
          <a:xfrm>
            <a:off x="509715" y="3108289"/>
            <a:ext cx="3196653" cy="461665"/>
          </a:xfrm>
          <a:prstGeom prst="rect">
            <a:avLst/>
          </a:prstGeom>
          <a:noFill/>
        </p:spPr>
        <p:txBody>
          <a:bodyPr wrap="square">
            <a:spAutoFit/>
          </a:bodyPr>
          <a:lstStyle/>
          <a:p>
            <a:r>
              <a:rPr lang="en-US" sz="800">
                <a:solidFill>
                  <a:schemeClr val="tx1"/>
                </a:solidFill>
              </a:rPr>
              <a:t>Headline</a:t>
            </a:r>
          </a:p>
          <a:p>
            <a:r>
              <a:rPr lang="en-US" sz="800"/>
              <a:t>Lorem ipsum dolor sit </a:t>
            </a:r>
            <a:r>
              <a:rPr lang="en-US" sz="800" err="1"/>
              <a:t>amet</a:t>
            </a:r>
            <a:r>
              <a:rPr lang="en-US" sz="800"/>
              <a:t> </a:t>
            </a:r>
            <a:r>
              <a:rPr lang="en-US" sz="800" err="1"/>
              <a:t>consectetur</a:t>
            </a:r>
            <a:r>
              <a:rPr lang="en-US" sz="800"/>
              <a:t> </a:t>
            </a:r>
            <a:r>
              <a:rPr lang="en-US" sz="800" err="1"/>
              <a:t>adipiscing</a:t>
            </a:r>
            <a:r>
              <a:rPr lang="en-US" sz="800"/>
              <a:t> </a:t>
            </a:r>
            <a:r>
              <a:rPr lang="en-US" sz="800" err="1"/>
              <a:t>elit</a:t>
            </a:r>
            <a:r>
              <a:rPr lang="en-US" sz="800"/>
              <a:t>. </a:t>
            </a:r>
            <a:r>
              <a:rPr lang="en-US" sz="800" err="1"/>
              <a:t>Quisque</a:t>
            </a:r>
            <a:r>
              <a:rPr lang="en-US" sz="800"/>
              <a:t> </a:t>
            </a:r>
            <a:r>
              <a:rPr lang="en-US" sz="800" err="1"/>
              <a:t>faucibus</a:t>
            </a:r>
            <a:r>
              <a:rPr lang="en-US" sz="800"/>
              <a:t> ex </a:t>
            </a:r>
            <a:r>
              <a:rPr lang="en-US" sz="800" err="1"/>
              <a:t>sapien</a:t>
            </a:r>
            <a:r>
              <a:rPr lang="en-US" sz="800"/>
              <a:t> vitae </a:t>
            </a:r>
            <a:r>
              <a:rPr lang="en-US" sz="800" err="1"/>
              <a:t>pellentesque</a:t>
            </a:r>
            <a:r>
              <a:rPr lang="en-US" sz="800"/>
              <a:t> </a:t>
            </a:r>
            <a:r>
              <a:rPr lang="en-US" sz="800" err="1"/>
              <a:t>sem</a:t>
            </a:r>
            <a:r>
              <a:rPr lang="en-US" sz="800"/>
              <a:t> </a:t>
            </a:r>
            <a:r>
              <a:rPr lang="en-US" sz="800" err="1"/>
              <a:t>placerat</a:t>
            </a:r>
            <a:r>
              <a:rPr lang="en-US" sz="800"/>
              <a:t>. </a:t>
            </a:r>
          </a:p>
        </p:txBody>
      </p:sp>
      <p:sp>
        <p:nvSpPr>
          <p:cNvPr id="13" name="TextBox 12">
            <a:extLst>
              <a:ext uri="{FF2B5EF4-FFF2-40B4-BE49-F238E27FC236}">
                <a16:creationId xmlns:a16="http://schemas.microsoft.com/office/drawing/2014/main" id="{5BC68FB5-3D9F-2261-BE1E-F2FC8F195000}"/>
              </a:ext>
            </a:extLst>
          </p:cNvPr>
          <p:cNvSpPr txBox="1"/>
          <p:nvPr/>
        </p:nvSpPr>
        <p:spPr>
          <a:xfrm>
            <a:off x="509715" y="4751746"/>
            <a:ext cx="3196653" cy="461665"/>
          </a:xfrm>
          <a:prstGeom prst="rect">
            <a:avLst/>
          </a:prstGeom>
          <a:noFill/>
        </p:spPr>
        <p:txBody>
          <a:bodyPr wrap="square">
            <a:spAutoFit/>
          </a:bodyPr>
          <a:lstStyle/>
          <a:p>
            <a:r>
              <a:rPr lang="en-US" sz="800">
                <a:solidFill>
                  <a:schemeClr val="tx1"/>
                </a:solidFill>
              </a:rPr>
              <a:t>Headline</a:t>
            </a:r>
          </a:p>
          <a:p>
            <a:r>
              <a:rPr lang="en-US" sz="800"/>
              <a:t>Lorem ipsum dolor sit </a:t>
            </a:r>
            <a:r>
              <a:rPr lang="en-US" sz="800" err="1"/>
              <a:t>amet</a:t>
            </a:r>
            <a:r>
              <a:rPr lang="en-US" sz="800"/>
              <a:t> </a:t>
            </a:r>
            <a:r>
              <a:rPr lang="en-US" sz="800" err="1"/>
              <a:t>consectetur</a:t>
            </a:r>
            <a:r>
              <a:rPr lang="en-US" sz="800"/>
              <a:t> </a:t>
            </a:r>
            <a:r>
              <a:rPr lang="en-US" sz="800" err="1"/>
              <a:t>adipiscing</a:t>
            </a:r>
            <a:r>
              <a:rPr lang="en-US" sz="800"/>
              <a:t> </a:t>
            </a:r>
            <a:r>
              <a:rPr lang="en-US" sz="800" err="1"/>
              <a:t>elit</a:t>
            </a:r>
            <a:r>
              <a:rPr lang="en-US" sz="800"/>
              <a:t>. </a:t>
            </a:r>
            <a:r>
              <a:rPr lang="en-US" sz="800" err="1"/>
              <a:t>Quisque</a:t>
            </a:r>
            <a:r>
              <a:rPr lang="en-US" sz="800"/>
              <a:t> </a:t>
            </a:r>
            <a:r>
              <a:rPr lang="en-US" sz="800" err="1"/>
              <a:t>faucibus</a:t>
            </a:r>
            <a:r>
              <a:rPr lang="en-US" sz="800"/>
              <a:t> ex </a:t>
            </a:r>
            <a:r>
              <a:rPr lang="en-US" sz="800" err="1"/>
              <a:t>sapien</a:t>
            </a:r>
            <a:r>
              <a:rPr lang="en-US" sz="800"/>
              <a:t> vitae </a:t>
            </a:r>
            <a:r>
              <a:rPr lang="en-US" sz="800" err="1"/>
              <a:t>pellentesque</a:t>
            </a:r>
            <a:r>
              <a:rPr lang="en-US" sz="800"/>
              <a:t> </a:t>
            </a:r>
            <a:r>
              <a:rPr lang="en-US" sz="800" err="1"/>
              <a:t>sem</a:t>
            </a:r>
            <a:r>
              <a:rPr lang="en-US" sz="800"/>
              <a:t> </a:t>
            </a:r>
            <a:r>
              <a:rPr lang="en-US" sz="800" err="1"/>
              <a:t>placerat</a:t>
            </a:r>
            <a:r>
              <a:rPr lang="en-US" sz="800"/>
              <a:t>. </a:t>
            </a:r>
          </a:p>
        </p:txBody>
      </p:sp>
      <p:sp>
        <p:nvSpPr>
          <p:cNvPr id="14" name="TextBox 13">
            <a:extLst>
              <a:ext uri="{FF2B5EF4-FFF2-40B4-BE49-F238E27FC236}">
                <a16:creationId xmlns:a16="http://schemas.microsoft.com/office/drawing/2014/main" id="{E03298D6-7648-EF2E-97EF-4403CA335380}"/>
              </a:ext>
            </a:extLst>
          </p:cNvPr>
          <p:cNvSpPr txBox="1"/>
          <p:nvPr/>
        </p:nvSpPr>
        <p:spPr>
          <a:xfrm>
            <a:off x="8456699" y="1754977"/>
            <a:ext cx="3319587" cy="461665"/>
          </a:xfrm>
          <a:prstGeom prst="rect">
            <a:avLst/>
          </a:prstGeom>
          <a:noFill/>
        </p:spPr>
        <p:txBody>
          <a:bodyPr wrap="square">
            <a:spAutoFit/>
          </a:bodyPr>
          <a:lstStyle/>
          <a:p>
            <a:r>
              <a:rPr lang="en-US" sz="800">
                <a:solidFill>
                  <a:schemeClr val="tx1"/>
                </a:solidFill>
              </a:rPr>
              <a:t>Headline</a:t>
            </a:r>
          </a:p>
          <a:p>
            <a:r>
              <a:rPr lang="en-US" sz="800"/>
              <a:t>Lorem ipsum dolor sit </a:t>
            </a:r>
            <a:r>
              <a:rPr lang="en-US" sz="800" err="1"/>
              <a:t>amet</a:t>
            </a:r>
            <a:r>
              <a:rPr lang="en-US" sz="800"/>
              <a:t> </a:t>
            </a:r>
            <a:r>
              <a:rPr lang="en-US" sz="800" err="1"/>
              <a:t>consectetur</a:t>
            </a:r>
            <a:r>
              <a:rPr lang="en-US" sz="800"/>
              <a:t> </a:t>
            </a:r>
            <a:r>
              <a:rPr lang="en-US" sz="800" err="1"/>
              <a:t>adipiscing</a:t>
            </a:r>
            <a:r>
              <a:rPr lang="en-US" sz="800"/>
              <a:t> </a:t>
            </a:r>
            <a:r>
              <a:rPr lang="en-US" sz="800" err="1"/>
              <a:t>elit</a:t>
            </a:r>
            <a:r>
              <a:rPr lang="en-US" sz="800"/>
              <a:t>. </a:t>
            </a:r>
            <a:r>
              <a:rPr lang="en-US" sz="800" err="1"/>
              <a:t>Quisque</a:t>
            </a:r>
            <a:r>
              <a:rPr lang="en-US" sz="800"/>
              <a:t> </a:t>
            </a:r>
            <a:r>
              <a:rPr lang="en-US" sz="800" err="1"/>
              <a:t>faucibus</a:t>
            </a:r>
            <a:r>
              <a:rPr lang="en-US" sz="800"/>
              <a:t> ex </a:t>
            </a:r>
            <a:r>
              <a:rPr lang="en-US" sz="800" err="1"/>
              <a:t>sapien</a:t>
            </a:r>
            <a:r>
              <a:rPr lang="en-US" sz="800"/>
              <a:t> vitae </a:t>
            </a:r>
            <a:r>
              <a:rPr lang="en-US" sz="800" err="1"/>
              <a:t>pellentesque</a:t>
            </a:r>
            <a:r>
              <a:rPr lang="en-US" sz="800"/>
              <a:t> </a:t>
            </a:r>
            <a:r>
              <a:rPr lang="en-US" sz="800" err="1"/>
              <a:t>sem</a:t>
            </a:r>
            <a:r>
              <a:rPr lang="en-US" sz="800"/>
              <a:t> </a:t>
            </a:r>
            <a:r>
              <a:rPr lang="en-US" sz="800" err="1"/>
              <a:t>placerat</a:t>
            </a:r>
            <a:r>
              <a:rPr lang="en-US" sz="800"/>
              <a:t>. </a:t>
            </a:r>
          </a:p>
        </p:txBody>
      </p:sp>
      <p:sp>
        <p:nvSpPr>
          <p:cNvPr id="15" name="TextBox 14">
            <a:extLst>
              <a:ext uri="{FF2B5EF4-FFF2-40B4-BE49-F238E27FC236}">
                <a16:creationId xmlns:a16="http://schemas.microsoft.com/office/drawing/2014/main" id="{E3BA2C9C-3285-0886-EB78-CD1CB917ED3A}"/>
              </a:ext>
            </a:extLst>
          </p:cNvPr>
          <p:cNvSpPr txBox="1"/>
          <p:nvPr/>
        </p:nvSpPr>
        <p:spPr>
          <a:xfrm>
            <a:off x="8456699" y="3108289"/>
            <a:ext cx="3319587" cy="461665"/>
          </a:xfrm>
          <a:prstGeom prst="rect">
            <a:avLst/>
          </a:prstGeom>
          <a:noFill/>
        </p:spPr>
        <p:txBody>
          <a:bodyPr wrap="square">
            <a:spAutoFit/>
          </a:bodyPr>
          <a:lstStyle/>
          <a:p>
            <a:r>
              <a:rPr lang="en-US" sz="800">
                <a:solidFill>
                  <a:schemeClr val="tx1"/>
                </a:solidFill>
              </a:rPr>
              <a:t>Headline</a:t>
            </a:r>
          </a:p>
          <a:p>
            <a:r>
              <a:rPr lang="en-US" sz="800"/>
              <a:t>Lorem ipsum dolor sit </a:t>
            </a:r>
            <a:r>
              <a:rPr lang="en-US" sz="800" err="1"/>
              <a:t>amet</a:t>
            </a:r>
            <a:r>
              <a:rPr lang="en-US" sz="800"/>
              <a:t> </a:t>
            </a:r>
            <a:r>
              <a:rPr lang="en-US" sz="800" err="1"/>
              <a:t>consectetur</a:t>
            </a:r>
            <a:r>
              <a:rPr lang="en-US" sz="800"/>
              <a:t> </a:t>
            </a:r>
            <a:r>
              <a:rPr lang="en-US" sz="800" err="1"/>
              <a:t>adipiscing</a:t>
            </a:r>
            <a:r>
              <a:rPr lang="en-US" sz="800"/>
              <a:t> </a:t>
            </a:r>
            <a:r>
              <a:rPr lang="en-US" sz="800" err="1"/>
              <a:t>elit</a:t>
            </a:r>
            <a:r>
              <a:rPr lang="en-US" sz="800"/>
              <a:t>. </a:t>
            </a:r>
            <a:r>
              <a:rPr lang="en-US" sz="800" err="1"/>
              <a:t>Quisque</a:t>
            </a:r>
            <a:r>
              <a:rPr lang="en-US" sz="800"/>
              <a:t> </a:t>
            </a:r>
            <a:r>
              <a:rPr lang="en-US" sz="800" err="1"/>
              <a:t>faucibus</a:t>
            </a:r>
            <a:r>
              <a:rPr lang="en-US" sz="800"/>
              <a:t> ex </a:t>
            </a:r>
            <a:r>
              <a:rPr lang="en-US" sz="800" err="1"/>
              <a:t>sapien</a:t>
            </a:r>
            <a:r>
              <a:rPr lang="en-US" sz="800"/>
              <a:t> vitae </a:t>
            </a:r>
            <a:r>
              <a:rPr lang="en-US" sz="800" err="1"/>
              <a:t>pellentesque</a:t>
            </a:r>
            <a:r>
              <a:rPr lang="en-US" sz="800"/>
              <a:t> </a:t>
            </a:r>
            <a:r>
              <a:rPr lang="en-US" sz="800" err="1"/>
              <a:t>sem</a:t>
            </a:r>
            <a:r>
              <a:rPr lang="en-US" sz="800"/>
              <a:t> </a:t>
            </a:r>
            <a:r>
              <a:rPr lang="en-US" sz="800" err="1"/>
              <a:t>placerat</a:t>
            </a:r>
            <a:r>
              <a:rPr lang="en-US" sz="800"/>
              <a:t>. </a:t>
            </a:r>
          </a:p>
        </p:txBody>
      </p:sp>
      <p:sp>
        <p:nvSpPr>
          <p:cNvPr id="16" name="TextBox 15">
            <a:extLst>
              <a:ext uri="{FF2B5EF4-FFF2-40B4-BE49-F238E27FC236}">
                <a16:creationId xmlns:a16="http://schemas.microsoft.com/office/drawing/2014/main" id="{18F59864-B9E7-5021-7E5C-9CB2723B1F99}"/>
              </a:ext>
            </a:extLst>
          </p:cNvPr>
          <p:cNvSpPr txBox="1"/>
          <p:nvPr/>
        </p:nvSpPr>
        <p:spPr>
          <a:xfrm>
            <a:off x="8456699" y="4751746"/>
            <a:ext cx="3319587" cy="461665"/>
          </a:xfrm>
          <a:prstGeom prst="rect">
            <a:avLst/>
          </a:prstGeom>
          <a:noFill/>
        </p:spPr>
        <p:txBody>
          <a:bodyPr wrap="square">
            <a:spAutoFit/>
          </a:bodyPr>
          <a:lstStyle/>
          <a:p>
            <a:r>
              <a:rPr lang="en-US" sz="800">
                <a:solidFill>
                  <a:schemeClr val="tx1"/>
                </a:solidFill>
              </a:rPr>
              <a:t>Headline</a:t>
            </a:r>
          </a:p>
          <a:p>
            <a:r>
              <a:rPr lang="en-US" sz="800"/>
              <a:t>Lorem ipsum dolor sit </a:t>
            </a:r>
            <a:r>
              <a:rPr lang="en-US" sz="800" err="1"/>
              <a:t>amet</a:t>
            </a:r>
            <a:r>
              <a:rPr lang="en-US" sz="800"/>
              <a:t> </a:t>
            </a:r>
            <a:r>
              <a:rPr lang="en-US" sz="800" err="1"/>
              <a:t>consectetur</a:t>
            </a:r>
            <a:r>
              <a:rPr lang="en-US" sz="800"/>
              <a:t> </a:t>
            </a:r>
            <a:r>
              <a:rPr lang="en-US" sz="800" err="1"/>
              <a:t>adipiscing</a:t>
            </a:r>
            <a:r>
              <a:rPr lang="en-US" sz="800"/>
              <a:t> </a:t>
            </a:r>
            <a:r>
              <a:rPr lang="en-US" sz="800" err="1"/>
              <a:t>elit</a:t>
            </a:r>
            <a:r>
              <a:rPr lang="en-US" sz="800"/>
              <a:t>. </a:t>
            </a:r>
            <a:r>
              <a:rPr lang="en-US" sz="800" err="1"/>
              <a:t>Quisque</a:t>
            </a:r>
            <a:r>
              <a:rPr lang="en-US" sz="800"/>
              <a:t> </a:t>
            </a:r>
            <a:r>
              <a:rPr lang="en-US" sz="800" err="1"/>
              <a:t>faucibus</a:t>
            </a:r>
            <a:r>
              <a:rPr lang="en-US" sz="800"/>
              <a:t> ex </a:t>
            </a:r>
            <a:r>
              <a:rPr lang="en-US" sz="800" err="1"/>
              <a:t>sapien</a:t>
            </a:r>
            <a:r>
              <a:rPr lang="en-US" sz="800"/>
              <a:t> vitae </a:t>
            </a:r>
            <a:r>
              <a:rPr lang="en-US" sz="800" err="1"/>
              <a:t>pellentesque</a:t>
            </a:r>
            <a:r>
              <a:rPr lang="en-US" sz="800"/>
              <a:t> </a:t>
            </a:r>
            <a:r>
              <a:rPr lang="en-US" sz="800" err="1"/>
              <a:t>sem</a:t>
            </a:r>
            <a:r>
              <a:rPr lang="en-US" sz="800"/>
              <a:t> </a:t>
            </a:r>
            <a:r>
              <a:rPr lang="en-US" sz="800" err="1"/>
              <a:t>placerat</a:t>
            </a:r>
            <a:r>
              <a:rPr lang="en-US" sz="800"/>
              <a:t>. </a:t>
            </a:r>
          </a:p>
        </p:txBody>
      </p:sp>
      <p:sp>
        <p:nvSpPr>
          <p:cNvPr id="20" name="Oval 9">
            <a:extLst>
              <a:ext uri="{FF2B5EF4-FFF2-40B4-BE49-F238E27FC236}">
                <a16:creationId xmlns:a16="http://schemas.microsoft.com/office/drawing/2014/main" id="{F8E6B5D4-0E7D-68B0-DAEC-FFE6A3891B97}"/>
              </a:ext>
            </a:extLst>
          </p:cNvPr>
          <p:cNvSpPr/>
          <p:nvPr/>
        </p:nvSpPr>
        <p:spPr>
          <a:xfrm>
            <a:off x="4339899" y="2238493"/>
            <a:ext cx="3319587" cy="3319587"/>
          </a:xfrm>
          <a:prstGeom prst="ellipse">
            <a:avLst/>
          </a:prstGeom>
          <a:solidFill>
            <a:schemeClr val="accent6"/>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21" name="Oval 10">
            <a:extLst>
              <a:ext uri="{FF2B5EF4-FFF2-40B4-BE49-F238E27FC236}">
                <a16:creationId xmlns:a16="http://schemas.microsoft.com/office/drawing/2014/main" id="{657CD2D4-1F3A-73EA-8FE5-06FFD32DAC86}"/>
              </a:ext>
            </a:extLst>
          </p:cNvPr>
          <p:cNvSpPr/>
          <p:nvPr/>
        </p:nvSpPr>
        <p:spPr>
          <a:xfrm>
            <a:off x="4713996" y="2612590"/>
            <a:ext cx="2571391" cy="2571391"/>
          </a:xfrm>
          <a:prstGeom prst="ellipse">
            <a:avLst/>
          </a:prstGeom>
          <a:solidFill>
            <a:schemeClr val="accent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867">
                <a:solidFill>
                  <a:schemeClr val="bg1"/>
                </a:solidFill>
              </a:rPr>
              <a:t>Text</a:t>
            </a:r>
            <a:endParaRPr lang="en-IN" sz="1867">
              <a:solidFill>
                <a:schemeClr val="bg1"/>
              </a:solidFill>
            </a:endParaRPr>
          </a:p>
        </p:txBody>
      </p:sp>
      <p:cxnSp>
        <p:nvCxnSpPr>
          <p:cNvPr id="23" name="Straight Arrow Connector 22">
            <a:extLst>
              <a:ext uri="{FF2B5EF4-FFF2-40B4-BE49-F238E27FC236}">
                <a16:creationId xmlns:a16="http://schemas.microsoft.com/office/drawing/2014/main" id="{01D36B6A-8413-CCE9-8C3F-C3DD95B7BC2E}"/>
              </a:ext>
            </a:extLst>
          </p:cNvPr>
          <p:cNvCxnSpPr>
            <a:cxnSpLocks/>
          </p:cNvCxnSpPr>
          <p:nvPr/>
        </p:nvCxnSpPr>
        <p:spPr>
          <a:xfrm>
            <a:off x="3291840" y="2627439"/>
            <a:ext cx="850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36EA88-FF4A-E337-4D48-770B8D3FFD6E}"/>
              </a:ext>
            </a:extLst>
          </p:cNvPr>
          <p:cNvCxnSpPr>
            <a:cxnSpLocks/>
          </p:cNvCxnSpPr>
          <p:nvPr/>
        </p:nvCxnSpPr>
        <p:spPr>
          <a:xfrm>
            <a:off x="2023872" y="4090479"/>
            <a:ext cx="2118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372A339-67EA-AAE8-E76B-E916A4A36CD4}"/>
              </a:ext>
            </a:extLst>
          </p:cNvPr>
          <p:cNvCxnSpPr>
            <a:cxnSpLocks/>
          </p:cNvCxnSpPr>
          <p:nvPr/>
        </p:nvCxnSpPr>
        <p:spPr>
          <a:xfrm>
            <a:off x="509715" y="5590095"/>
            <a:ext cx="3632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22C450-E9BE-E6C5-6B03-9FFC4EB371AE}"/>
              </a:ext>
            </a:extLst>
          </p:cNvPr>
          <p:cNvCxnSpPr>
            <a:cxnSpLocks/>
          </p:cNvCxnSpPr>
          <p:nvPr/>
        </p:nvCxnSpPr>
        <p:spPr>
          <a:xfrm>
            <a:off x="7824915" y="2627439"/>
            <a:ext cx="1233741"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6BC36B6-EEE1-342B-DD9D-9B57650D80D4}"/>
              </a:ext>
            </a:extLst>
          </p:cNvPr>
          <p:cNvCxnSpPr>
            <a:cxnSpLocks/>
          </p:cNvCxnSpPr>
          <p:nvPr/>
        </p:nvCxnSpPr>
        <p:spPr>
          <a:xfrm>
            <a:off x="7824915" y="4090479"/>
            <a:ext cx="2099373" cy="0"/>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4BC070-947E-0A98-8864-43AF5A86DF61}"/>
              </a:ext>
            </a:extLst>
          </p:cNvPr>
          <p:cNvCxnSpPr>
            <a:cxnSpLocks/>
          </p:cNvCxnSpPr>
          <p:nvPr/>
        </p:nvCxnSpPr>
        <p:spPr>
          <a:xfrm>
            <a:off x="7824915" y="5590095"/>
            <a:ext cx="3632762"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853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A9CF3FDA-B11D-7C25-6A49-376E60DD3435}"/>
              </a:ext>
            </a:extLst>
          </p:cNvPr>
          <p:cNvSpPr>
            <a:spLocks noGrp="1"/>
          </p:cNvSpPr>
          <p:nvPr>
            <p:ph type="body" sz="quarter" idx="158"/>
          </p:nvPr>
        </p:nvSpPr>
        <p:spPr/>
        <p:txBody>
          <a:bodyPr/>
          <a:lstStyle/>
          <a:p>
            <a:endParaRPr lang="en-US"/>
          </a:p>
        </p:txBody>
      </p:sp>
      <p:pic>
        <p:nvPicPr>
          <p:cNvPr id="52" name="Picture Placeholder 51" descr="A person and person sitting at a computer&#10;&#10;Description automatically generated">
            <a:extLst>
              <a:ext uri="{FF2B5EF4-FFF2-40B4-BE49-F238E27FC236}">
                <a16:creationId xmlns:a16="http://schemas.microsoft.com/office/drawing/2014/main" id="{6E2C044F-3456-28D4-F6E5-8A496539DA41}"/>
              </a:ext>
            </a:extLst>
          </p:cNvPr>
          <p:cNvPicPr>
            <a:picLocks noGrp="1" noChangeAspect="1"/>
          </p:cNvPicPr>
          <p:nvPr>
            <p:ph type="pic" sz="quarter" idx="163"/>
          </p:nvPr>
        </p:nvPicPr>
        <p:blipFill>
          <a:blip r:embed="rId2"/>
          <a:srcRect l="6172" r="6172"/>
          <a:stretch/>
        </p:blipFill>
        <p:spPr/>
      </p:pic>
      <p:sp>
        <p:nvSpPr>
          <p:cNvPr id="22" name="Text Placeholder 21">
            <a:extLst>
              <a:ext uri="{FF2B5EF4-FFF2-40B4-BE49-F238E27FC236}">
                <a16:creationId xmlns:a16="http://schemas.microsoft.com/office/drawing/2014/main" id="{A742776D-97CE-985A-3A88-FD488AF45AE8}"/>
              </a:ext>
            </a:extLst>
          </p:cNvPr>
          <p:cNvSpPr>
            <a:spLocks noGrp="1"/>
          </p:cNvSpPr>
          <p:nvPr>
            <p:ph type="body" idx="106"/>
          </p:nvPr>
        </p:nvSpPr>
        <p:spPr>
          <a:xfrm>
            <a:off x="406401" y="408054"/>
            <a:ext cx="7514167" cy="163827"/>
          </a:xfrm>
        </p:spPr>
        <p:txBody>
          <a:bodyPr/>
          <a:lstStyle/>
          <a:p>
            <a:endParaRPr lang="en-US"/>
          </a:p>
        </p:txBody>
      </p:sp>
      <p:sp>
        <p:nvSpPr>
          <p:cNvPr id="2" name="Title 1">
            <a:extLst>
              <a:ext uri="{FF2B5EF4-FFF2-40B4-BE49-F238E27FC236}">
                <a16:creationId xmlns:a16="http://schemas.microsoft.com/office/drawing/2014/main" id="{693698F1-2ECA-EAA1-6B5F-52A17E9C91D6}"/>
              </a:ext>
            </a:extLst>
          </p:cNvPr>
          <p:cNvSpPr>
            <a:spLocks noGrp="1"/>
          </p:cNvSpPr>
          <p:nvPr>
            <p:ph type="title"/>
          </p:nvPr>
        </p:nvSpPr>
        <p:spPr>
          <a:xfrm>
            <a:off x="406401" y="901699"/>
            <a:ext cx="7510462" cy="461665"/>
          </a:xfrm>
        </p:spPr>
        <p:txBody>
          <a:bodyPr/>
          <a:lstStyle/>
          <a:p>
            <a:endParaRPr lang="en-US" sz="2400"/>
          </a:p>
        </p:txBody>
      </p:sp>
      <p:sp>
        <p:nvSpPr>
          <p:cNvPr id="28" name="Text Placeholder 4">
            <a:extLst>
              <a:ext uri="{FF2B5EF4-FFF2-40B4-BE49-F238E27FC236}">
                <a16:creationId xmlns:a16="http://schemas.microsoft.com/office/drawing/2014/main" id="{ED2D6556-3A79-D370-41A6-8ABAF943E327}"/>
              </a:ext>
            </a:extLst>
          </p:cNvPr>
          <p:cNvSpPr txBox="1">
            <a:spLocks/>
          </p:cNvSpPr>
          <p:nvPr/>
        </p:nvSpPr>
        <p:spPr>
          <a:xfrm>
            <a:off x="412750" y="3339849"/>
            <a:ext cx="2225519" cy="738664"/>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a:t>
            </a:r>
            <a:r>
              <a:rPr lang="en-US" sz="1200" err="1"/>
              <a:t>Quisque</a:t>
            </a:r>
            <a:r>
              <a:rPr lang="en-US" sz="1200"/>
              <a:t> </a:t>
            </a:r>
            <a:r>
              <a:rPr lang="en-US" sz="1200" err="1"/>
              <a:t>faucibus</a:t>
            </a:r>
            <a:r>
              <a:rPr lang="en-US" sz="1200"/>
              <a:t> ex </a:t>
            </a:r>
            <a:r>
              <a:rPr lang="en-US" sz="1200" err="1"/>
              <a:t>sapien</a:t>
            </a:r>
            <a:r>
              <a:rPr lang="en-US" sz="1200"/>
              <a:t> vitae </a:t>
            </a:r>
            <a:r>
              <a:rPr lang="en-US" sz="1200" err="1"/>
              <a:t>pellentesque</a:t>
            </a:r>
            <a:r>
              <a:rPr lang="en-US" sz="1200"/>
              <a:t> </a:t>
            </a:r>
            <a:r>
              <a:rPr lang="en-US" sz="1200" err="1"/>
              <a:t>sem</a:t>
            </a:r>
            <a:r>
              <a:rPr lang="en-US" sz="1200"/>
              <a:t> </a:t>
            </a:r>
            <a:r>
              <a:rPr lang="en-US" sz="1200" err="1"/>
              <a:t>placerat</a:t>
            </a:r>
            <a:r>
              <a:rPr lang="en-US" sz="1200"/>
              <a:t>. </a:t>
            </a:r>
          </a:p>
        </p:txBody>
      </p:sp>
      <p:sp>
        <p:nvSpPr>
          <p:cNvPr id="29" name="Oval 28">
            <a:extLst>
              <a:ext uri="{FF2B5EF4-FFF2-40B4-BE49-F238E27FC236}">
                <a16:creationId xmlns:a16="http://schemas.microsoft.com/office/drawing/2014/main" id="{70EFE6C9-6276-7C99-29B0-F0EDAE53CE0B}"/>
              </a:ext>
            </a:extLst>
          </p:cNvPr>
          <p:cNvSpPr/>
          <p:nvPr/>
        </p:nvSpPr>
        <p:spPr>
          <a:xfrm>
            <a:off x="400051" y="2824231"/>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sp>
        <p:nvSpPr>
          <p:cNvPr id="32" name="Our Values">
            <a:extLst>
              <a:ext uri="{FF2B5EF4-FFF2-40B4-BE49-F238E27FC236}">
                <a16:creationId xmlns:a16="http://schemas.microsoft.com/office/drawing/2014/main" id="{151F0990-DF78-A675-1B6D-ADD7D7D5914A}"/>
              </a:ext>
            </a:extLst>
          </p:cNvPr>
          <p:cNvSpPr/>
          <p:nvPr/>
        </p:nvSpPr>
        <p:spPr>
          <a:xfrm>
            <a:off x="412750" y="1992329"/>
            <a:ext cx="7504522" cy="254000"/>
          </a:xfrm>
          <a:prstGeom prst="rect">
            <a:avLst/>
          </a:prstGeom>
          <a:noFill/>
          <a:ln/>
        </p:spPr>
        <p:txBody>
          <a:bodyPr wrap="square" lIns="0" tIns="0" rIns="0" bIns="0" rtlCol="0" anchor="t"/>
          <a:lstStyle/>
          <a:p>
            <a:pPr>
              <a:lnSpc>
                <a:spcPts val="2000"/>
              </a:lnSpc>
            </a:pPr>
            <a:r>
              <a:rPr lang="en-US" sz="1800" kern="0">
                <a:solidFill>
                  <a:srgbClr val="000000"/>
                </a:solidFill>
                <a:latin typeface="Suisse Int'l Regular" pitchFamily="34" charset="0"/>
                <a:ea typeface="Suisse Int'l Regular" pitchFamily="34" charset="-122"/>
                <a:cs typeface="Suisse Int'l Regular" pitchFamily="34" charset="-120"/>
              </a:rPr>
              <a:t>Subtitle</a:t>
            </a:r>
          </a:p>
        </p:txBody>
      </p:sp>
      <p:cxnSp>
        <p:nvCxnSpPr>
          <p:cNvPr id="33" name="Straight Connector 32">
            <a:extLst>
              <a:ext uri="{FF2B5EF4-FFF2-40B4-BE49-F238E27FC236}">
                <a16:creationId xmlns:a16="http://schemas.microsoft.com/office/drawing/2014/main" id="{F3E99493-6E15-6871-A8B8-B338F685011F}"/>
              </a:ext>
            </a:extLst>
          </p:cNvPr>
          <p:cNvCxnSpPr>
            <a:cxnSpLocks/>
          </p:cNvCxnSpPr>
          <p:nvPr/>
        </p:nvCxnSpPr>
        <p:spPr>
          <a:xfrm>
            <a:off x="400051" y="2362528"/>
            <a:ext cx="7520516"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pic>
        <p:nvPicPr>
          <p:cNvPr id="35" name="Grafika 270">
            <a:extLst>
              <a:ext uri="{FF2B5EF4-FFF2-40B4-BE49-F238E27FC236}">
                <a16:creationId xmlns:a16="http://schemas.microsoft.com/office/drawing/2014/main" id="{84DF97F7-1BA5-9B38-0CEA-7E541A2C8D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823" y="2889260"/>
            <a:ext cx="229331" cy="229331"/>
          </a:xfrm>
          <a:prstGeom prst="rect">
            <a:avLst/>
          </a:prstGeom>
        </p:spPr>
      </p:pic>
      <p:sp>
        <p:nvSpPr>
          <p:cNvPr id="36" name="Text Placeholder 4">
            <a:extLst>
              <a:ext uri="{FF2B5EF4-FFF2-40B4-BE49-F238E27FC236}">
                <a16:creationId xmlns:a16="http://schemas.microsoft.com/office/drawing/2014/main" id="{4AB37372-A566-0B15-8207-101B9F4C14B3}"/>
              </a:ext>
            </a:extLst>
          </p:cNvPr>
          <p:cNvSpPr txBox="1">
            <a:spLocks/>
          </p:cNvSpPr>
          <p:nvPr/>
        </p:nvSpPr>
        <p:spPr>
          <a:xfrm>
            <a:off x="2963160" y="3339849"/>
            <a:ext cx="2341276" cy="738664"/>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a:t>
            </a:r>
            <a:r>
              <a:rPr lang="en-US" sz="1200" err="1"/>
              <a:t>Quisque</a:t>
            </a:r>
            <a:r>
              <a:rPr lang="en-US" sz="1200"/>
              <a:t> </a:t>
            </a:r>
            <a:r>
              <a:rPr lang="en-US" sz="1200" err="1"/>
              <a:t>faucibus</a:t>
            </a:r>
            <a:r>
              <a:rPr lang="en-US" sz="1200"/>
              <a:t> ex </a:t>
            </a:r>
            <a:r>
              <a:rPr lang="en-US" sz="1200" err="1"/>
              <a:t>sapien</a:t>
            </a:r>
            <a:r>
              <a:rPr lang="en-US" sz="1200"/>
              <a:t> vitae </a:t>
            </a:r>
            <a:r>
              <a:rPr lang="en-US" sz="1200" err="1"/>
              <a:t>pellentesque</a:t>
            </a:r>
            <a:r>
              <a:rPr lang="en-US" sz="1200"/>
              <a:t> </a:t>
            </a:r>
            <a:r>
              <a:rPr lang="en-US" sz="1200" err="1"/>
              <a:t>sem</a:t>
            </a:r>
            <a:r>
              <a:rPr lang="en-US" sz="1200"/>
              <a:t> </a:t>
            </a:r>
            <a:r>
              <a:rPr lang="en-US" sz="1200" err="1"/>
              <a:t>placerat</a:t>
            </a:r>
            <a:r>
              <a:rPr lang="en-US" sz="1200"/>
              <a:t>. </a:t>
            </a:r>
          </a:p>
        </p:txBody>
      </p:sp>
      <p:sp>
        <p:nvSpPr>
          <p:cNvPr id="37" name="Oval 36">
            <a:extLst>
              <a:ext uri="{FF2B5EF4-FFF2-40B4-BE49-F238E27FC236}">
                <a16:creationId xmlns:a16="http://schemas.microsoft.com/office/drawing/2014/main" id="{278B4DB6-1A28-FB0A-9BDC-7B54784FA540}"/>
              </a:ext>
            </a:extLst>
          </p:cNvPr>
          <p:cNvSpPr/>
          <p:nvPr/>
        </p:nvSpPr>
        <p:spPr>
          <a:xfrm>
            <a:off x="2935567" y="2824231"/>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38" name="Grafika 270">
            <a:extLst>
              <a:ext uri="{FF2B5EF4-FFF2-40B4-BE49-F238E27FC236}">
                <a16:creationId xmlns:a16="http://schemas.microsoft.com/office/drawing/2014/main" id="{091607C0-C510-6BEE-FCED-C6DE58BEA8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8339" y="2889260"/>
            <a:ext cx="229331" cy="229331"/>
          </a:xfrm>
          <a:prstGeom prst="rect">
            <a:avLst/>
          </a:prstGeom>
        </p:spPr>
      </p:pic>
      <p:sp>
        <p:nvSpPr>
          <p:cNvPr id="39" name="Text Placeholder 4">
            <a:extLst>
              <a:ext uri="{FF2B5EF4-FFF2-40B4-BE49-F238E27FC236}">
                <a16:creationId xmlns:a16="http://schemas.microsoft.com/office/drawing/2014/main" id="{DFEE0CB1-068D-257D-81B7-88933D60F043}"/>
              </a:ext>
            </a:extLst>
          </p:cNvPr>
          <p:cNvSpPr txBox="1">
            <a:spLocks/>
          </p:cNvSpPr>
          <p:nvPr/>
        </p:nvSpPr>
        <p:spPr>
          <a:xfrm>
            <a:off x="5629327" y="3339849"/>
            <a:ext cx="2341276" cy="738664"/>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a:t>
            </a:r>
            <a:r>
              <a:rPr lang="en-US" sz="1200" err="1"/>
              <a:t>Quisque</a:t>
            </a:r>
            <a:r>
              <a:rPr lang="en-US" sz="1200"/>
              <a:t> </a:t>
            </a:r>
            <a:r>
              <a:rPr lang="en-US" sz="1200" err="1"/>
              <a:t>faucibus</a:t>
            </a:r>
            <a:r>
              <a:rPr lang="en-US" sz="1200"/>
              <a:t> ex </a:t>
            </a:r>
            <a:r>
              <a:rPr lang="en-US" sz="1200" err="1"/>
              <a:t>sapien</a:t>
            </a:r>
            <a:r>
              <a:rPr lang="en-US" sz="1200"/>
              <a:t> vitae </a:t>
            </a:r>
            <a:r>
              <a:rPr lang="en-US" sz="1200" err="1"/>
              <a:t>pellentesque</a:t>
            </a:r>
            <a:r>
              <a:rPr lang="en-US" sz="1200"/>
              <a:t> </a:t>
            </a:r>
            <a:r>
              <a:rPr lang="en-US" sz="1200" err="1"/>
              <a:t>sem</a:t>
            </a:r>
            <a:r>
              <a:rPr lang="en-US" sz="1200"/>
              <a:t> </a:t>
            </a:r>
            <a:r>
              <a:rPr lang="en-US" sz="1200" err="1"/>
              <a:t>placerat</a:t>
            </a:r>
            <a:r>
              <a:rPr lang="en-US" sz="1200"/>
              <a:t>. </a:t>
            </a:r>
          </a:p>
        </p:txBody>
      </p:sp>
      <p:sp>
        <p:nvSpPr>
          <p:cNvPr id="40" name="Oval 39">
            <a:extLst>
              <a:ext uri="{FF2B5EF4-FFF2-40B4-BE49-F238E27FC236}">
                <a16:creationId xmlns:a16="http://schemas.microsoft.com/office/drawing/2014/main" id="{90E8A22B-A96E-01A4-9BE6-36CD4DB0E540}"/>
              </a:ext>
            </a:extLst>
          </p:cNvPr>
          <p:cNvSpPr/>
          <p:nvPr/>
        </p:nvSpPr>
        <p:spPr>
          <a:xfrm>
            <a:off x="5616627" y="2824231"/>
            <a:ext cx="369339" cy="369339"/>
          </a:xfrm>
          <a:prstGeom prst="ellipse">
            <a:avLst/>
          </a:prstGeom>
          <a:solidFill>
            <a:srgbClr val="E42FD2"/>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933"/>
          </a:p>
        </p:txBody>
      </p:sp>
      <p:pic>
        <p:nvPicPr>
          <p:cNvPr id="41" name="Grafika 270">
            <a:extLst>
              <a:ext uri="{FF2B5EF4-FFF2-40B4-BE49-F238E27FC236}">
                <a16:creationId xmlns:a16="http://schemas.microsoft.com/office/drawing/2014/main" id="{9AAE4660-ACA1-4CD1-9565-2EABB16F8D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9400" y="2889260"/>
            <a:ext cx="229331" cy="229331"/>
          </a:xfrm>
          <a:prstGeom prst="rect">
            <a:avLst/>
          </a:prstGeom>
        </p:spPr>
      </p:pic>
      <p:sp>
        <p:nvSpPr>
          <p:cNvPr id="42" name="TextBox 41">
            <a:extLst>
              <a:ext uri="{FF2B5EF4-FFF2-40B4-BE49-F238E27FC236}">
                <a16:creationId xmlns:a16="http://schemas.microsoft.com/office/drawing/2014/main" id="{09D6C5B8-1F44-B72D-0D73-C5B4567A6869}"/>
              </a:ext>
            </a:extLst>
          </p:cNvPr>
          <p:cNvSpPr txBox="1"/>
          <p:nvPr/>
        </p:nvSpPr>
        <p:spPr>
          <a:xfrm>
            <a:off x="4586990" y="5486400"/>
            <a:ext cx="184731" cy="215444"/>
          </a:xfrm>
          <a:prstGeom prst="rect">
            <a:avLst/>
          </a:prstGeom>
          <a:noFill/>
        </p:spPr>
        <p:txBody>
          <a:bodyPr wrap="none" rtlCol="0">
            <a:spAutoFit/>
          </a:bodyPr>
          <a:lstStyle/>
          <a:p>
            <a:pPr algn="l"/>
            <a:endParaRPr lang="en-US" sz="800" err="1"/>
          </a:p>
        </p:txBody>
      </p:sp>
      <p:sp>
        <p:nvSpPr>
          <p:cNvPr id="43" name="Our Values">
            <a:extLst>
              <a:ext uri="{FF2B5EF4-FFF2-40B4-BE49-F238E27FC236}">
                <a16:creationId xmlns:a16="http://schemas.microsoft.com/office/drawing/2014/main" id="{20D75694-458D-342F-FA07-8025AD5744BC}"/>
              </a:ext>
            </a:extLst>
          </p:cNvPr>
          <p:cNvSpPr/>
          <p:nvPr/>
        </p:nvSpPr>
        <p:spPr>
          <a:xfrm>
            <a:off x="412750" y="4910413"/>
            <a:ext cx="7504522" cy="254000"/>
          </a:xfrm>
          <a:prstGeom prst="rect">
            <a:avLst/>
          </a:prstGeom>
          <a:noFill/>
          <a:ln/>
        </p:spPr>
        <p:txBody>
          <a:bodyPr wrap="square" lIns="0" tIns="0" rIns="0" bIns="0" rtlCol="0" anchor="t"/>
          <a:lstStyle/>
          <a:p>
            <a:pPr>
              <a:lnSpc>
                <a:spcPts val="2000"/>
              </a:lnSpc>
            </a:pPr>
            <a:r>
              <a:rPr lang="en-US" sz="1800" kern="0">
                <a:solidFill>
                  <a:srgbClr val="000000"/>
                </a:solidFill>
                <a:latin typeface="Suisse Int'l Regular" pitchFamily="34" charset="0"/>
                <a:ea typeface="Suisse Int'l Regular" pitchFamily="34" charset="-122"/>
                <a:cs typeface="Suisse Int'l Regular" pitchFamily="34" charset="-120"/>
              </a:rPr>
              <a:t>Subtitle</a:t>
            </a:r>
          </a:p>
        </p:txBody>
      </p:sp>
      <p:cxnSp>
        <p:nvCxnSpPr>
          <p:cNvPr id="44" name="Straight Connector 43">
            <a:extLst>
              <a:ext uri="{FF2B5EF4-FFF2-40B4-BE49-F238E27FC236}">
                <a16:creationId xmlns:a16="http://schemas.microsoft.com/office/drawing/2014/main" id="{9BF3ECB3-D7FA-4102-8F57-949ADC91F3FF}"/>
              </a:ext>
            </a:extLst>
          </p:cNvPr>
          <p:cNvCxnSpPr>
            <a:cxnSpLocks/>
          </p:cNvCxnSpPr>
          <p:nvPr/>
        </p:nvCxnSpPr>
        <p:spPr>
          <a:xfrm>
            <a:off x="400051" y="5280612"/>
            <a:ext cx="7520516" cy="0"/>
          </a:xfrm>
          <a:prstGeom prst="line">
            <a:avLst/>
          </a:prstGeom>
          <a:ln>
            <a:solidFill>
              <a:schemeClr val="tx1">
                <a:alpha val="24171"/>
              </a:schemeClr>
            </a:solidFill>
          </a:ln>
        </p:spPr>
        <p:style>
          <a:lnRef idx="1">
            <a:schemeClr val="accent1"/>
          </a:lnRef>
          <a:fillRef idx="0">
            <a:schemeClr val="accent1"/>
          </a:fillRef>
          <a:effectRef idx="0">
            <a:schemeClr val="accent1"/>
          </a:effectRef>
          <a:fontRef idx="minor">
            <a:schemeClr val="tx1"/>
          </a:fontRef>
        </p:style>
      </p:cxnSp>
      <p:sp>
        <p:nvSpPr>
          <p:cNvPr id="48" name="Text Placeholder 4">
            <a:extLst>
              <a:ext uri="{FF2B5EF4-FFF2-40B4-BE49-F238E27FC236}">
                <a16:creationId xmlns:a16="http://schemas.microsoft.com/office/drawing/2014/main" id="{5D6EA55F-59C3-536A-2583-7D1530D76D74}"/>
              </a:ext>
            </a:extLst>
          </p:cNvPr>
          <p:cNvSpPr txBox="1">
            <a:spLocks/>
          </p:cNvSpPr>
          <p:nvPr/>
        </p:nvSpPr>
        <p:spPr>
          <a:xfrm>
            <a:off x="412750" y="5467927"/>
            <a:ext cx="7507817" cy="1313693"/>
          </a:xfrm>
          <a:prstGeom prst="rect">
            <a:avLst/>
          </a:prstGeom>
          <a:noFill/>
        </p:spPr>
        <p:txBody>
          <a:bodyPr wrap="square" lIns="0" tIns="0" rIns="0" bIns="0">
            <a:spAutoFit/>
          </a:bodyPr>
          <a:lstStyle>
            <a:lvl1pPr>
              <a:lnSpc>
                <a:spcPct val="100000"/>
              </a:lnSpc>
              <a:defRPr>
                <a:solidFill>
                  <a:schemeClr val="tx2"/>
                </a:solidFill>
              </a:defRPr>
            </a:lvl1pPr>
            <a:lvl2pPr marL="457200" indent="0" algn="l" defTabSz="914400" rtl="0" eaLnBrk="1" latinLnBrk="0" hangingPunct="1">
              <a:spcBef>
                <a:spcPct val="20000"/>
              </a:spcBef>
              <a:buFontTx/>
              <a:buNone/>
              <a:defRPr sz="1800" kern="1200">
                <a:solidFill>
                  <a:schemeClr val="tx1"/>
                </a:solidFill>
                <a:latin typeface="+mn-lt"/>
                <a:ea typeface="+mn-ea"/>
                <a:cs typeface="+mn-cs"/>
              </a:defRPr>
            </a:lvl2pPr>
            <a:lvl3pPr marL="914400" indent="0" algn="l" defTabSz="914400" rtl="0" eaLnBrk="1" latinLnBrk="0" hangingPunct="1">
              <a:spcBef>
                <a:spcPct val="20000"/>
              </a:spcBef>
              <a:buFontTx/>
              <a:buNone/>
              <a:defRPr sz="1800" kern="1200">
                <a:solidFill>
                  <a:schemeClr val="tx1"/>
                </a:solidFill>
                <a:latin typeface="+mn-lt"/>
                <a:ea typeface="+mn-ea"/>
                <a:cs typeface="+mn-cs"/>
              </a:defRPr>
            </a:lvl3pPr>
            <a:lvl4pPr marL="1371600" indent="0" algn="l" defTabSz="914400" rtl="0" eaLnBrk="1" latinLnBrk="0" hangingPunct="1">
              <a:spcBef>
                <a:spcPct val="20000"/>
              </a:spcBef>
              <a:buFontTx/>
              <a:buNone/>
              <a:defRPr sz="1800" kern="1200">
                <a:solidFill>
                  <a:schemeClr val="tx1"/>
                </a:solidFill>
                <a:latin typeface="+mn-lt"/>
                <a:ea typeface="+mn-ea"/>
                <a:cs typeface="+mn-cs"/>
              </a:defRPr>
            </a:lvl4pPr>
            <a:lvl5pPr marL="1828800" indent="0" algn="l" defTabSz="914400" rtl="0" eaLnBrk="1" latinLnBrk="0" hangingPunct="1">
              <a:spcBef>
                <a:spcPct val="20000"/>
              </a:spcBef>
              <a:buFontTx/>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510" indent="-190510">
              <a:buFont typeface="Arial" panose="020B0604020202020204" pitchFamily="34" charset="0"/>
              <a:buChar char="•"/>
            </a:pPr>
            <a:r>
              <a:rPr lang="en-US" sz="1067">
                <a:solidFill>
                  <a:schemeClr val="tx1"/>
                </a:solidFill>
              </a:rPr>
              <a:t>Lorem ipsum dolor sit </a:t>
            </a:r>
            <a:r>
              <a:rPr lang="en-US" sz="1067" err="1">
                <a:solidFill>
                  <a:schemeClr val="tx1"/>
                </a:solidFill>
              </a:rPr>
              <a:t>amet</a:t>
            </a:r>
            <a:r>
              <a:rPr lang="en-US" sz="1067">
                <a:solidFill>
                  <a:schemeClr val="tx1"/>
                </a:solidFill>
              </a:rPr>
              <a:t> </a:t>
            </a:r>
            <a:r>
              <a:rPr lang="en-US" sz="1067" err="1">
                <a:solidFill>
                  <a:schemeClr val="tx1"/>
                </a:solidFill>
              </a:rPr>
              <a:t>consectetur</a:t>
            </a:r>
            <a:r>
              <a:rPr lang="en-US" sz="1067">
                <a:solidFill>
                  <a:schemeClr val="tx1"/>
                </a:solidFill>
              </a:rPr>
              <a:t> </a:t>
            </a:r>
            <a:r>
              <a:rPr lang="en-US" sz="1067" err="1">
                <a:solidFill>
                  <a:schemeClr val="tx1"/>
                </a:solidFill>
              </a:rPr>
              <a:t>adipiscing</a:t>
            </a:r>
            <a:r>
              <a:rPr lang="en-US" sz="1067">
                <a:solidFill>
                  <a:schemeClr val="tx1"/>
                </a:solidFill>
              </a:rPr>
              <a:t> </a:t>
            </a:r>
            <a:r>
              <a:rPr lang="en-US" sz="1067" err="1">
                <a:solidFill>
                  <a:schemeClr val="tx1"/>
                </a:solidFill>
              </a:rPr>
              <a:t>elit</a:t>
            </a:r>
            <a:r>
              <a:rPr lang="en-US" sz="1067">
                <a:solidFill>
                  <a:schemeClr val="tx1"/>
                </a:solidFill>
              </a:rPr>
              <a:t>. </a:t>
            </a:r>
            <a:r>
              <a:rPr lang="en-US" sz="1067" err="1">
                <a:solidFill>
                  <a:schemeClr val="tx1"/>
                </a:solidFill>
              </a:rPr>
              <a:t>Quisque</a:t>
            </a:r>
            <a:r>
              <a:rPr lang="en-US" sz="1067">
                <a:solidFill>
                  <a:schemeClr val="tx1"/>
                </a:solidFill>
              </a:rPr>
              <a:t> </a:t>
            </a:r>
            <a:r>
              <a:rPr lang="en-US" sz="1067" err="1">
                <a:solidFill>
                  <a:schemeClr val="tx1"/>
                </a:solidFill>
              </a:rPr>
              <a:t>faucibus</a:t>
            </a:r>
            <a:r>
              <a:rPr lang="en-US" sz="1067">
                <a:solidFill>
                  <a:schemeClr val="tx1"/>
                </a:solidFill>
              </a:rPr>
              <a:t> ex </a:t>
            </a:r>
            <a:r>
              <a:rPr lang="en-US" sz="1067" err="1">
                <a:solidFill>
                  <a:schemeClr val="tx1"/>
                </a:solidFill>
              </a:rPr>
              <a:t>sapien</a:t>
            </a:r>
            <a:r>
              <a:rPr lang="en-US" sz="1067">
                <a:solidFill>
                  <a:schemeClr val="tx1"/>
                </a:solidFill>
              </a:rPr>
              <a:t> vitae </a:t>
            </a:r>
            <a:r>
              <a:rPr lang="en-US" sz="1067" err="1">
                <a:solidFill>
                  <a:schemeClr val="tx1"/>
                </a:solidFill>
              </a:rPr>
              <a:t>pellentesque</a:t>
            </a:r>
            <a:r>
              <a:rPr lang="en-US" sz="1067">
                <a:solidFill>
                  <a:schemeClr val="tx1"/>
                </a:solidFill>
              </a:rPr>
              <a:t> </a:t>
            </a:r>
            <a:r>
              <a:rPr lang="en-US" sz="1067" err="1">
                <a:solidFill>
                  <a:schemeClr val="tx1"/>
                </a:solidFill>
              </a:rPr>
              <a:t>sem</a:t>
            </a:r>
            <a:r>
              <a:rPr lang="en-US" sz="1067">
                <a:solidFill>
                  <a:schemeClr val="tx1"/>
                </a:solidFill>
              </a:rPr>
              <a:t> </a:t>
            </a:r>
            <a:r>
              <a:rPr lang="en-US" sz="1067" err="1">
                <a:solidFill>
                  <a:schemeClr val="tx1"/>
                </a:solidFill>
              </a:rPr>
              <a:t>placerat</a:t>
            </a:r>
            <a:r>
              <a:rPr lang="en-US" sz="1067">
                <a:solidFill>
                  <a:schemeClr val="tx1"/>
                </a:solidFill>
              </a:rPr>
              <a:t>.</a:t>
            </a:r>
          </a:p>
          <a:p>
            <a:pPr marL="190510" indent="-190510">
              <a:buFont typeface="Arial" panose="020B0604020202020204" pitchFamily="34" charset="0"/>
              <a:buChar char="•"/>
            </a:pPr>
            <a:r>
              <a:rPr lang="en-US" sz="1067">
                <a:solidFill>
                  <a:schemeClr val="tx1"/>
                </a:solidFill>
              </a:rPr>
              <a:t>Lorem ipsum dolor sit </a:t>
            </a:r>
            <a:r>
              <a:rPr lang="en-US" sz="1067" err="1">
                <a:solidFill>
                  <a:schemeClr val="tx1"/>
                </a:solidFill>
              </a:rPr>
              <a:t>amet</a:t>
            </a:r>
            <a:r>
              <a:rPr lang="en-US" sz="1067">
                <a:solidFill>
                  <a:schemeClr val="tx1"/>
                </a:solidFill>
              </a:rPr>
              <a:t> </a:t>
            </a:r>
            <a:r>
              <a:rPr lang="en-US" sz="1067" err="1">
                <a:solidFill>
                  <a:schemeClr val="tx1"/>
                </a:solidFill>
              </a:rPr>
              <a:t>consectetur</a:t>
            </a:r>
            <a:r>
              <a:rPr lang="en-US" sz="1067">
                <a:solidFill>
                  <a:schemeClr val="tx1"/>
                </a:solidFill>
              </a:rPr>
              <a:t> </a:t>
            </a:r>
            <a:r>
              <a:rPr lang="en-US" sz="1067" err="1">
                <a:solidFill>
                  <a:schemeClr val="tx1"/>
                </a:solidFill>
              </a:rPr>
              <a:t>adipiscing</a:t>
            </a:r>
            <a:r>
              <a:rPr lang="en-US" sz="1067">
                <a:solidFill>
                  <a:schemeClr val="tx1"/>
                </a:solidFill>
              </a:rPr>
              <a:t> </a:t>
            </a:r>
            <a:r>
              <a:rPr lang="en-US" sz="1067" err="1">
                <a:solidFill>
                  <a:schemeClr val="tx1"/>
                </a:solidFill>
              </a:rPr>
              <a:t>elit</a:t>
            </a:r>
            <a:r>
              <a:rPr lang="en-US" sz="1067">
                <a:solidFill>
                  <a:schemeClr val="tx1"/>
                </a:solidFill>
              </a:rPr>
              <a:t>. </a:t>
            </a:r>
            <a:r>
              <a:rPr lang="en-US" sz="1067" err="1">
                <a:solidFill>
                  <a:schemeClr val="tx1"/>
                </a:solidFill>
              </a:rPr>
              <a:t>Quisque</a:t>
            </a:r>
            <a:r>
              <a:rPr lang="en-US" sz="1067">
                <a:solidFill>
                  <a:schemeClr val="tx1"/>
                </a:solidFill>
              </a:rPr>
              <a:t> </a:t>
            </a:r>
            <a:r>
              <a:rPr lang="en-US" sz="1067" err="1">
                <a:solidFill>
                  <a:schemeClr val="tx1"/>
                </a:solidFill>
              </a:rPr>
              <a:t>faucibus</a:t>
            </a:r>
            <a:r>
              <a:rPr lang="en-US" sz="1067">
                <a:solidFill>
                  <a:schemeClr val="tx1"/>
                </a:solidFill>
              </a:rPr>
              <a:t> ex </a:t>
            </a:r>
            <a:r>
              <a:rPr lang="en-US" sz="1067" err="1">
                <a:solidFill>
                  <a:schemeClr val="tx1"/>
                </a:solidFill>
              </a:rPr>
              <a:t>sapien</a:t>
            </a:r>
            <a:r>
              <a:rPr lang="en-US" sz="1067">
                <a:solidFill>
                  <a:schemeClr val="tx1"/>
                </a:solidFill>
              </a:rPr>
              <a:t> vitae </a:t>
            </a:r>
            <a:r>
              <a:rPr lang="en-US" sz="1067" err="1">
                <a:solidFill>
                  <a:schemeClr val="tx1"/>
                </a:solidFill>
              </a:rPr>
              <a:t>pellentesque</a:t>
            </a:r>
            <a:r>
              <a:rPr lang="en-US" sz="1067">
                <a:solidFill>
                  <a:schemeClr val="tx1"/>
                </a:solidFill>
              </a:rPr>
              <a:t> </a:t>
            </a:r>
            <a:r>
              <a:rPr lang="en-US" sz="1067" err="1">
                <a:solidFill>
                  <a:schemeClr val="tx1"/>
                </a:solidFill>
              </a:rPr>
              <a:t>sem</a:t>
            </a:r>
            <a:r>
              <a:rPr lang="en-US" sz="1067">
                <a:solidFill>
                  <a:schemeClr val="tx1"/>
                </a:solidFill>
              </a:rPr>
              <a:t> </a:t>
            </a:r>
            <a:r>
              <a:rPr lang="en-US" sz="1067" err="1">
                <a:solidFill>
                  <a:schemeClr val="tx1"/>
                </a:solidFill>
              </a:rPr>
              <a:t>placerat</a:t>
            </a:r>
            <a:r>
              <a:rPr lang="en-US" sz="1067">
                <a:solidFill>
                  <a:schemeClr val="tx1"/>
                </a:solidFill>
              </a:rPr>
              <a:t>.</a:t>
            </a:r>
          </a:p>
          <a:p>
            <a:pPr marL="190510" indent="-190510">
              <a:buFont typeface="Arial" panose="020B0604020202020204" pitchFamily="34" charset="0"/>
              <a:buChar char="•"/>
            </a:pPr>
            <a:r>
              <a:rPr lang="en-US" sz="1067">
                <a:solidFill>
                  <a:schemeClr val="tx1"/>
                </a:solidFill>
              </a:rPr>
              <a:t>Lorem ipsum dolor sit </a:t>
            </a:r>
            <a:r>
              <a:rPr lang="en-US" sz="1067" err="1">
                <a:solidFill>
                  <a:schemeClr val="tx1"/>
                </a:solidFill>
              </a:rPr>
              <a:t>amet</a:t>
            </a:r>
            <a:r>
              <a:rPr lang="en-US" sz="1067">
                <a:solidFill>
                  <a:schemeClr val="tx1"/>
                </a:solidFill>
              </a:rPr>
              <a:t> </a:t>
            </a:r>
            <a:r>
              <a:rPr lang="en-US" sz="1067" err="1">
                <a:solidFill>
                  <a:schemeClr val="tx1"/>
                </a:solidFill>
              </a:rPr>
              <a:t>consectetur</a:t>
            </a:r>
            <a:r>
              <a:rPr lang="en-US" sz="1067">
                <a:solidFill>
                  <a:schemeClr val="tx1"/>
                </a:solidFill>
              </a:rPr>
              <a:t> </a:t>
            </a:r>
            <a:r>
              <a:rPr lang="en-US" sz="1067" err="1">
                <a:solidFill>
                  <a:schemeClr val="tx1"/>
                </a:solidFill>
              </a:rPr>
              <a:t>adipiscing</a:t>
            </a:r>
            <a:r>
              <a:rPr lang="en-US" sz="1067">
                <a:solidFill>
                  <a:schemeClr val="tx1"/>
                </a:solidFill>
              </a:rPr>
              <a:t> </a:t>
            </a:r>
            <a:r>
              <a:rPr lang="en-US" sz="1067" err="1">
                <a:solidFill>
                  <a:schemeClr val="tx1"/>
                </a:solidFill>
              </a:rPr>
              <a:t>elit</a:t>
            </a:r>
            <a:r>
              <a:rPr lang="en-US" sz="1067">
                <a:solidFill>
                  <a:schemeClr val="tx1"/>
                </a:solidFill>
              </a:rPr>
              <a:t>. </a:t>
            </a:r>
            <a:r>
              <a:rPr lang="en-US" sz="1067" err="1">
                <a:solidFill>
                  <a:schemeClr val="tx1"/>
                </a:solidFill>
              </a:rPr>
              <a:t>Quisque</a:t>
            </a:r>
            <a:r>
              <a:rPr lang="en-US" sz="1067">
                <a:solidFill>
                  <a:schemeClr val="tx1"/>
                </a:solidFill>
              </a:rPr>
              <a:t> </a:t>
            </a:r>
            <a:r>
              <a:rPr lang="en-US" sz="1067" err="1">
                <a:solidFill>
                  <a:schemeClr val="tx1"/>
                </a:solidFill>
              </a:rPr>
              <a:t>faucibus</a:t>
            </a:r>
            <a:r>
              <a:rPr lang="en-US" sz="1067">
                <a:solidFill>
                  <a:schemeClr val="tx1"/>
                </a:solidFill>
              </a:rPr>
              <a:t> ex </a:t>
            </a:r>
            <a:r>
              <a:rPr lang="en-US" sz="1067" err="1">
                <a:solidFill>
                  <a:schemeClr val="tx1"/>
                </a:solidFill>
              </a:rPr>
              <a:t>sapien</a:t>
            </a:r>
            <a:r>
              <a:rPr lang="en-US" sz="1067">
                <a:solidFill>
                  <a:schemeClr val="tx1"/>
                </a:solidFill>
              </a:rPr>
              <a:t> vitae </a:t>
            </a:r>
            <a:r>
              <a:rPr lang="en-US" sz="1067" err="1">
                <a:solidFill>
                  <a:schemeClr val="tx1"/>
                </a:solidFill>
              </a:rPr>
              <a:t>pellentesque</a:t>
            </a:r>
            <a:r>
              <a:rPr lang="en-US" sz="1067">
                <a:solidFill>
                  <a:schemeClr val="tx1"/>
                </a:solidFill>
              </a:rPr>
              <a:t> </a:t>
            </a:r>
            <a:r>
              <a:rPr lang="en-US" sz="1067" err="1">
                <a:solidFill>
                  <a:schemeClr val="tx1"/>
                </a:solidFill>
              </a:rPr>
              <a:t>sem</a:t>
            </a:r>
            <a:r>
              <a:rPr lang="en-US" sz="1067">
                <a:solidFill>
                  <a:schemeClr val="tx1"/>
                </a:solidFill>
              </a:rPr>
              <a:t> </a:t>
            </a:r>
            <a:r>
              <a:rPr lang="en-US" sz="1067" err="1">
                <a:solidFill>
                  <a:schemeClr val="tx1"/>
                </a:solidFill>
              </a:rPr>
              <a:t>placerat</a:t>
            </a:r>
            <a:r>
              <a:rPr lang="en-US" sz="1067">
                <a:solidFill>
                  <a:schemeClr val="tx1"/>
                </a:solidFill>
              </a:rPr>
              <a:t>. </a:t>
            </a:r>
          </a:p>
          <a:p>
            <a:pPr marL="190510" indent="-190510">
              <a:buFont typeface="Arial" panose="020B0604020202020204" pitchFamily="34" charset="0"/>
              <a:buChar char="•"/>
            </a:pPr>
            <a:r>
              <a:rPr lang="en-US" sz="1067">
                <a:solidFill>
                  <a:schemeClr val="tx1"/>
                </a:solidFill>
              </a:rPr>
              <a:t>Lorem ipsum dolor sit </a:t>
            </a:r>
            <a:r>
              <a:rPr lang="en-US" sz="1067" err="1">
                <a:solidFill>
                  <a:schemeClr val="tx1"/>
                </a:solidFill>
              </a:rPr>
              <a:t>amet</a:t>
            </a:r>
            <a:r>
              <a:rPr lang="en-US" sz="1067">
                <a:solidFill>
                  <a:schemeClr val="tx1"/>
                </a:solidFill>
              </a:rPr>
              <a:t> </a:t>
            </a:r>
            <a:r>
              <a:rPr lang="en-US" sz="1067" err="1">
                <a:solidFill>
                  <a:schemeClr val="tx1"/>
                </a:solidFill>
              </a:rPr>
              <a:t>consectetur</a:t>
            </a:r>
            <a:r>
              <a:rPr lang="en-US" sz="1067">
                <a:solidFill>
                  <a:schemeClr val="tx1"/>
                </a:solidFill>
              </a:rPr>
              <a:t> </a:t>
            </a:r>
            <a:r>
              <a:rPr lang="en-US" sz="1067" err="1">
                <a:solidFill>
                  <a:schemeClr val="tx1"/>
                </a:solidFill>
              </a:rPr>
              <a:t>adipiscing</a:t>
            </a:r>
            <a:r>
              <a:rPr lang="en-US" sz="1067">
                <a:solidFill>
                  <a:schemeClr val="tx1"/>
                </a:solidFill>
              </a:rPr>
              <a:t> </a:t>
            </a:r>
            <a:r>
              <a:rPr lang="en-US" sz="1067" err="1">
                <a:solidFill>
                  <a:schemeClr val="tx1"/>
                </a:solidFill>
              </a:rPr>
              <a:t>elit</a:t>
            </a:r>
            <a:r>
              <a:rPr lang="en-US" sz="1067">
                <a:solidFill>
                  <a:schemeClr val="tx1"/>
                </a:solidFill>
              </a:rPr>
              <a:t>. </a:t>
            </a:r>
            <a:r>
              <a:rPr lang="en-US" sz="1067" err="1">
                <a:solidFill>
                  <a:schemeClr val="tx1"/>
                </a:solidFill>
              </a:rPr>
              <a:t>Quisque</a:t>
            </a:r>
            <a:r>
              <a:rPr lang="en-US" sz="1067">
                <a:solidFill>
                  <a:schemeClr val="tx1"/>
                </a:solidFill>
              </a:rPr>
              <a:t> </a:t>
            </a:r>
            <a:r>
              <a:rPr lang="en-US" sz="1067" err="1">
                <a:solidFill>
                  <a:schemeClr val="tx1"/>
                </a:solidFill>
              </a:rPr>
              <a:t>faucibus</a:t>
            </a:r>
            <a:r>
              <a:rPr lang="en-US" sz="1067">
                <a:solidFill>
                  <a:schemeClr val="tx1"/>
                </a:solidFill>
              </a:rPr>
              <a:t> ex </a:t>
            </a:r>
            <a:r>
              <a:rPr lang="en-US" sz="1067" err="1">
                <a:solidFill>
                  <a:schemeClr val="tx1"/>
                </a:solidFill>
              </a:rPr>
              <a:t>sapien</a:t>
            </a:r>
            <a:r>
              <a:rPr lang="en-US" sz="1067">
                <a:solidFill>
                  <a:schemeClr val="tx1"/>
                </a:solidFill>
              </a:rPr>
              <a:t> vitae </a:t>
            </a:r>
            <a:r>
              <a:rPr lang="en-US" sz="1067" err="1">
                <a:solidFill>
                  <a:schemeClr val="tx1"/>
                </a:solidFill>
              </a:rPr>
              <a:t>pellentesque</a:t>
            </a:r>
            <a:r>
              <a:rPr lang="en-US" sz="1067">
                <a:solidFill>
                  <a:schemeClr val="tx1"/>
                </a:solidFill>
              </a:rPr>
              <a:t> </a:t>
            </a:r>
            <a:r>
              <a:rPr lang="en-US" sz="1067" err="1">
                <a:solidFill>
                  <a:schemeClr val="tx1"/>
                </a:solidFill>
              </a:rPr>
              <a:t>sem</a:t>
            </a:r>
            <a:r>
              <a:rPr lang="en-US" sz="1067">
                <a:solidFill>
                  <a:schemeClr val="tx1"/>
                </a:solidFill>
              </a:rPr>
              <a:t> </a:t>
            </a:r>
            <a:r>
              <a:rPr lang="en-US" sz="1067" err="1">
                <a:solidFill>
                  <a:schemeClr val="tx1"/>
                </a:solidFill>
              </a:rPr>
              <a:t>placerat</a:t>
            </a:r>
            <a:r>
              <a:rPr lang="en-US" sz="1067">
                <a:solidFill>
                  <a:schemeClr val="tx1"/>
                </a:solidFill>
              </a:rPr>
              <a:t>. </a:t>
            </a:r>
          </a:p>
          <a:p>
            <a:pPr marL="190510" indent="-190510">
              <a:buFont typeface="Arial" panose="020B0604020202020204" pitchFamily="34" charset="0"/>
              <a:buChar char="•"/>
            </a:pPr>
            <a:r>
              <a:rPr lang="en-US" sz="1067">
                <a:solidFill>
                  <a:schemeClr val="tx1"/>
                </a:solidFill>
              </a:rPr>
              <a:t>Lorem ipsum dolor sit </a:t>
            </a:r>
            <a:r>
              <a:rPr lang="en-US" sz="1067" err="1">
                <a:solidFill>
                  <a:schemeClr val="tx1"/>
                </a:solidFill>
              </a:rPr>
              <a:t>amet</a:t>
            </a:r>
            <a:r>
              <a:rPr lang="en-US" sz="1067">
                <a:solidFill>
                  <a:schemeClr val="tx1"/>
                </a:solidFill>
              </a:rPr>
              <a:t> </a:t>
            </a:r>
            <a:r>
              <a:rPr lang="en-US" sz="1067" err="1">
                <a:solidFill>
                  <a:schemeClr val="tx1"/>
                </a:solidFill>
              </a:rPr>
              <a:t>consectetur</a:t>
            </a:r>
            <a:r>
              <a:rPr lang="en-US" sz="1067">
                <a:solidFill>
                  <a:schemeClr val="tx1"/>
                </a:solidFill>
              </a:rPr>
              <a:t> </a:t>
            </a:r>
            <a:r>
              <a:rPr lang="en-US" sz="1067" err="1">
                <a:solidFill>
                  <a:schemeClr val="tx1"/>
                </a:solidFill>
              </a:rPr>
              <a:t>adipiscing</a:t>
            </a:r>
            <a:r>
              <a:rPr lang="en-US" sz="1067">
                <a:solidFill>
                  <a:schemeClr val="tx1"/>
                </a:solidFill>
              </a:rPr>
              <a:t> </a:t>
            </a:r>
            <a:r>
              <a:rPr lang="en-US" sz="1067" err="1">
                <a:solidFill>
                  <a:schemeClr val="tx1"/>
                </a:solidFill>
              </a:rPr>
              <a:t>elit</a:t>
            </a:r>
            <a:r>
              <a:rPr lang="en-US" sz="1067">
                <a:solidFill>
                  <a:schemeClr val="tx1"/>
                </a:solidFill>
              </a:rPr>
              <a:t>. </a:t>
            </a:r>
            <a:r>
              <a:rPr lang="en-US" sz="1067" err="1">
                <a:solidFill>
                  <a:schemeClr val="tx1"/>
                </a:solidFill>
              </a:rPr>
              <a:t>Quisque</a:t>
            </a:r>
            <a:r>
              <a:rPr lang="en-US" sz="1067">
                <a:solidFill>
                  <a:schemeClr val="tx1"/>
                </a:solidFill>
              </a:rPr>
              <a:t> </a:t>
            </a:r>
            <a:r>
              <a:rPr lang="en-US" sz="1067" err="1">
                <a:solidFill>
                  <a:schemeClr val="tx1"/>
                </a:solidFill>
              </a:rPr>
              <a:t>faucibus</a:t>
            </a:r>
            <a:r>
              <a:rPr lang="en-US" sz="1067">
                <a:solidFill>
                  <a:schemeClr val="tx1"/>
                </a:solidFill>
              </a:rPr>
              <a:t> ex </a:t>
            </a:r>
            <a:r>
              <a:rPr lang="en-US" sz="1067" err="1">
                <a:solidFill>
                  <a:schemeClr val="tx1"/>
                </a:solidFill>
              </a:rPr>
              <a:t>sapien</a:t>
            </a:r>
            <a:r>
              <a:rPr lang="en-US" sz="1067">
                <a:solidFill>
                  <a:schemeClr val="tx1"/>
                </a:solidFill>
              </a:rPr>
              <a:t> vitae </a:t>
            </a:r>
            <a:r>
              <a:rPr lang="en-US" sz="1067" err="1">
                <a:solidFill>
                  <a:schemeClr val="tx1"/>
                </a:solidFill>
              </a:rPr>
              <a:t>pellentesque</a:t>
            </a:r>
            <a:r>
              <a:rPr lang="en-US" sz="1067">
                <a:solidFill>
                  <a:schemeClr val="tx1"/>
                </a:solidFill>
              </a:rPr>
              <a:t> </a:t>
            </a:r>
            <a:r>
              <a:rPr lang="en-US" sz="1067" err="1">
                <a:solidFill>
                  <a:schemeClr val="tx1"/>
                </a:solidFill>
              </a:rPr>
              <a:t>sem</a:t>
            </a:r>
            <a:r>
              <a:rPr lang="en-US" sz="1067">
                <a:solidFill>
                  <a:schemeClr val="tx1"/>
                </a:solidFill>
              </a:rPr>
              <a:t> </a:t>
            </a:r>
            <a:r>
              <a:rPr lang="en-US" sz="1067" err="1">
                <a:solidFill>
                  <a:schemeClr val="tx1"/>
                </a:solidFill>
              </a:rPr>
              <a:t>placerat</a:t>
            </a:r>
            <a:r>
              <a:rPr lang="en-US" sz="1067">
                <a:solidFill>
                  <a:schemeClr val="tx1"/>
                </a:solidFill>
              </a:rPr>
              <a:t>.  </a:t>
            </a:r>
          </a:p>
          <a:p>
            <a:endParaRPr lang="en-US" sz="1067">
              <a:solidFill>
                <a:schemeClr val="tx1"/>
              </a:solidFill>
            </a:endParaRPr>
          </a:p>
          <a:p>
            <a:r>
              <a:rPr lang="en-US" sz="1067">
                <a:solidFill>
                  <a:schemeClr val="tx1"/>
                </a:solidFill>
              </a:rPr>
              <a:t> </a:t>
            </a:r>
          </a:p>
          <a:p>
            <a:endParaRPr lang="en-US" sz="1067">
              <a:solidFill>
                <a:schemeClr val="tx1"/>
              </a:solidFill>
            </a:endParaRPr>
          </a:p>
        </p:txBody>
      </p:sp>
    </p:spTree>
    <p:extLst>
      <p:ext uri="{BB962C8B-B14F-4D97-AF65-F5344CB8AC3E}">
        <p14:creationId xmlns:p14="http://schemas.microsoft.com/office/powerpoint/2010/main" val="908925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F5173-1F2F-BF50-D565-43DB405B98BB}"/>
            </a:ext>
          </a:extLst>
        </p:cNvPr>
        <p:cNvGrpSpPr/>
        <p:nvPr/>
      </p:nvGrpSpPr>
      <p:grpSpPr>
        <a:xfrm>
          <a:off x="0" y="0"/>
          <a:ext cx="0" cy="0"/>
          <a:chOff x="0" y="0"/>
          <a:chExt cx="0" cy="0"/>
        </a:xfrm>
      </p:grpSpPr>
      <p:pic>
        <p:nvPicPr>
          <p:cNvPr id="50" name="Frame 427322285" descr="preencoded.png">
            <a:extLst>
              <a:ext uri="{FF2B5EF4-FFF2-40B4-BE49-F238E27FC236}">
                <a16:creationId xmlns:a16="http://schemas.microsoft.com/office/drawing/2014/main" id="{D352FC73-4A54-1DE3-A86E-6519FE5E72A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92308" y="1737335"/>
            <a:ext cx="5592233" cy="2217175"/>
          </a:xfrm>
          <a:prstGeom prst="rect">
            <a:avLst/>
          </a:prstGeom>
        </p:spPr>
      </p:pic>
      <p:sp>
        <p:nvSpPr>
          <p:cNvPr id="3" name="Slide Number Placeholder 2">
            <a:extLst>
              <a:ext uri="{FF2B5EF4-FFF2-40B4-BE49-F238E27FC236}">
                <a16:creationId xmlns:a16="http://schemas.microsoft.com/office/drawing/2014/main" id="{A492951C-E748-95ED-722E-4FAEDA39FE7D}"/>
              </a:ext>
            </a:extLst>
          </p:cNvPr>
          <p:cNvSpPr>
            <a:spLocks noGrp="1"/>
          </p:cNvSpPr>
          <p:nvPr>
            <p:ph type="sldNum" sz="quarter" idx="12"/>
          </p:nvPr>
        </p:nvSpPr>
        <p:spPr/>
        <p:txBody>
          <a:bodyPr/>
          <a:lstStyle/>
          <a:p>
            <a:fld id="{C1F56866-D47B-47B9-9D95-BB9706FB23C1}" type="slidenum">
              <a:rPr lang="en-US" smtClean="0"/>
              <a:pPr/>
              <a:t>48</a:t>
            </a:fld>
            <a:endParaRPr lang="en-US"/>
          </a:p>
        </p:txBody>
      </p:sp>
      <p:sp>
        <p:nvSpPr>
          <p:cNvPr id="4" name="Title 3">
            <a:extLst>
              <a:ext uri="{FF2B5EF4-FFF2-40B4-BE49-F238E27FC236}">
                <a16:creationId xmlns:a16="http://schemas.microsoft.com/office/drawing/2014/main" id="{3D80A856-D01B-63D4-3F6D-0AFCDAB54016}"/>
              </a:ext>
            </a:extLst>
          </p:cNvPr>
          <p:cNvSpPr>
            <a:spLocks noGrp="1"/>
          </p:cNvSpPr>
          <p:nvPr>
            <p:ph type="title"/>
          </p:nvPr>
        </p:nvSpPr>
        <p:spPr>
          <a:xfrm>
            <a:off x="407459" y="919056"/>
            <a:ext cx="7512000" cy="287323"/>
          </a:xfrm>
        </p:spPr>
        <p:txBody>
          <a:bodyPr wrap="square" lIns="0" tIns="0" rIns="0" bIns="0" anchor="t">
            <a:spAutoFit/>
          </a:bodyPr>
          <a:lstStyle/>
          <a:p>
            <a:endParaRPr lang="en-US" sz="1867"/>
          </a:p>
        </p:txBody>
      </p:sp>
      <p:sp>
        <p:nvSpPr>
          <p:cNvPr id="6" name="Footer Placeholder 7">
            <a:extLst>
              <a:ext uri="{FF2B5EF4-FFF2-40B4-BE49-F238E27FC236}">
                <a16:creationId xmlns:a16="http://schemas.microsoft.com/office/drawing/2014/main" id="{B1474D23-6A02-0E29-6D01-97D49BE4196A}"/>
              </a:ext>
            </a:extLst>
          </p:cNvPr>
          <p:cNvSpPr>
            <a:spLocks noGrp="1"/>
          </p:cNvSpPr>
          <p:nvPr>
            <p:ph type="ftr" sz="quarter" idx="3"/>
          </p:nvPr>
        </p:nvSpPr>
        <p:spPr/>
        <p:txBody>
          <a:bodyPr/>
          <a:lstStyle/>
          <a:p>
            <a:r>
              <a:rPr lang="en-US"/>
              <a:t>Copyright © 2025 Xebia. All rights reserved</a:t>
            </a:r>
          </a:p>
        </p:txBody>
      </p:sp>
      <p:sp>
        <p:nvSpPr>
          <p:cNvPr id="2" name="Text Placeholder 1">
            <a:extLst>
              <a:ext uri="{FF2B5EF4-FFF2-40B4-BE49-F238E27FC236}">
                <a16:creationId xmlns:a16="http://schemas.microsoft.com/office/drawing/2014/main" id="{15F8F6E0-889D-DE4C-AC80-E5C907E73193}"/>
              </a:ext>
            </a:extLst>
          </p:cNvPr>
          <p:cNvSpPr>
            <a:spLocks noGrp="1"/>
          </p:cNvSpPr>
          <p:nvPr>
            <p:ph type="body" idx="106"/>
          </p:nvPr>
        </p:nvSpPr>
        <p:spPr>
          <a:xfrm>
            <a:off x="406400" y="408055"/>
            <a:ext cx="7513108" cy="153888"/>
          </a:xfrm>
        </p:spPr>
        <p:txBody>
          <a:bodyPr/>
          <a:lstStyle/>
          <a:p>
            <a:endParaRPr lang="en-US"/>
          </a:p>
        </p:txBody>
      </p:sp>
      <p:sp>
        <p:nvSpPr>
          <p:cNvPr id="11" name="Text Placeholder 18">
            <a:extLst>
              <a:ext uri="{FF2B5EF4-FFF2-40B4-BE49-F238E27FC236}">
                <a16:creationId xmlns:a16="http://schemas.microsoft.com/office/drawing/2014/main" id="{1DE10D11-F5CA-5730-FCFD-0DFFA657D54A}"/>
              </a:ext>
            </a:extLst>
          </p:cNvPr>
          <p:cNvSpPr txBox="1">
            <a:spLocks/>
          </p:cNvSpPr>
          <p:nvPr/>
        </p:nvSpPr>
        <p:spPr>
          <a:xfrm>
            <a:off x="406400" y="1737335"/>
            <a:ext cx="2713567" cy="2217175"/>
          </a:xfrm>
          <a:prstGeom prst="roundRect">
            <a:avLst>
              <a:gd name="adj" fmla="val 2356"/>
            </a:avLst>
          </a:prstGeom>
          <a:solidFill>
            <a:schemeClr val="accent1"/>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0006" indent="-120006">
              <a:spcAft>
                <a:spcPts val="400"/>
              </a:spcAft>
            </a:pPr>
            <a:endParaRPr lang="en-US" sz="933">
              <a:solidFill>
                <a:schemeClr val="bg1"/>
              </a:solidFill>
            </a:endParaRPr>
          </a:p>
          <a:p>
            <a:pPr marL="0" indent="0">
              <a:spcAft>
                <a:spcPts val="400"/>
              </a:spcAft>
              <a:buNone/>
            </a:pPr>
            <a:endParaRPr lang="en-US" sz="933">
              <a:solidFill>
                <a:schemeClr val="bg1"/>
              </a:solidFill>
            </a:endParaRPr>
          </a:p>
        </p:txBody>
      </p:sp>
      <p:sp>
        <p:nvSpPr>
          <p:cNvPr id="13" name="TextBox 12">
            <a:extLst>
              <a:ext uri="{FF2B5EF4-FFF2-40B4-BE49-F238E27FC236}">
                <a16:creationId xmlns:a16="http://schemas.microsoft.com/office/drawing/2014/main" id="{8D0CBFC2-15DA-CB00-749A-3D9940586792}"/>
              </a:ext>
            </a:extLst>
          </p:cNvPr>
          <p:cNvSpPr txBox="1"/>
          <p:nvPr/>
        </p:nvSpPr>
        <p:spPr>
          <a:xfrm>
            <a:off x="558801" y="1926651"/>
            <a:ext cx="1922378" cy="266676"/>
          </a:xfrm>
          <a:prstGeom prst="rect">
            <a:avLst/>
          </a:prstGeom>
          <a:noFill/>
        </p:spPr>
        <p:txBody>
          <a:bodyPr wrap="square">
            <a:spAutoFit/>
          </a:bodyPr>
          <a:lstStyle/>
          <a:p>
            <a:pPr>
              <a:spcBef>
                <a:spcPts val="800"/>
              </a:spcBef>
              <a:spcAft>
                <a:spcPts val="800"/>
              </a:spcAft>
            </a:pPr>
            <a:r>
              <a:rPr lang="en-IN" sz="1133">
                <a:solidFill>
                  <a:schemeClr val="bg1"/>
                </a:solidFill>
              </a:rPr>
              <a:t>Headline</a:t>
            </a:r>
          </a:p>
        </p:txBody>
      </p:sp>
      <p:sp>
        <p:nvSpPr>
          <p:cNvPr id="17" name="Text Placeholder 18">
            <a:extLst>
              <a:ext uri="{FF2B5EF4-FFF2-40B4-BE49-F238E27FC236}">
                <a16:creationId xmlns:a16="http://schemas.microsoft.com/office/drawing/2014/main" id="{7F2234B1-3F6D-0310-CBCF-7A5F9D5DAAE2}"/>
              </a:ext>
            </a:extLst>
          </p:cNvPr>
          <p:cNvSpPr txBox="1">
            <a:spLocks/>
          </p:cNvSpPr>
          <p:nvPr/>
        </p:nvSpPr>
        <p:spPr>
          <a:xfrm>
            <a:off x="3322222" y="1737335"/>
            <a:ext cx="2677470" cy="2217175"/>
          </a:xfrm>
          <a:prstGeom prst="roundRect">
            <a:avLst>
              <a:gd name="adj" fmla="val 2356"/>
            </a:avLst>
          </a:prstGeom>
          <a:solidFill>
            <a:schemeClr val="accent3"/>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0006" indent="-120006">
              <a:spcAft>
                <a:spcPts val="400"/>
              </a:spcAft>
            </a:pPr>
            <a:endParaRPr lang="en-US" sz="933">
              <a:solidFill>
                <a:schemeClr val="bg1"/>
              </a:solidFill>
            </a:endParaRPr>
          </a:p>
          <a:p>
            <a:pPr marL="0" indent="0">
              <a:spcAft>
                <a:spcPts val="400"/>
              </a:spcAft>
              <a:buNone/>
            </a:pPr>
            <a:endParaRPr lang="en-US" sz="933">
              <a:solidFill>
                <a:schemeClr val="bg1"/>
              </a:solidFill>
            </a:endParaRPr>
          </a:p>
        </p:txBody>
      </p:sp>
      <p:sp>
        <p:nvSpPr>
          <p:cNvPr id="18" name="TextBox 17">
            <a:extLst>
              <a:ext uri="{FF2B5EF4-FFF2-40B4-BE49-F238E27FC236}">
                <a16:creationId xmlns:a16="http://schemas.microsoft.com/office/drawing/2014/main" id="{58D36C68-3D5C-B358-E25B-A1F57E106BB2}"/>
              </a:ext>
            </a:extLst>
          </p:cNvPr>
          <p:cNvSpPr txBox="1"/>
          <p:nvPr/>
        </p:nvSpPr>
        <p:spPr>
          <a:xfrm>
            <a:off x="3510548" y="1926651"/>
            <a:ext cx="1922378" cy="266676"/>
          </a:xfrm>
          <a:prstGeom prst="rect">
            <a:avLst/>
          </a:prstGeom>
          <a:noFill/>
        </p:spPr>
        <p:txBody>
          <a:bodyPr wrap="square">
            <a:spAutoFit/>
          </a:bodyPr>
          <a:lstStyle/>
          <a:p>
            <a:pPr>
              <a:spcBef>
                <a:spcPts val="800"/>
              </a:spcBef>
              <a:spcAft>
                <a:spcPts val="800"/>
              </a:spcAft>
            </a:pPr>
            <a:r>
              <a:rPr lang="en-IN" sz="1133">
                <a:solidFill>
                  <a:schemeClr val="bg1"/>
                </a:solidFill>
              </a:rPr>
              <a:t>Headline</a:t>
            </a:r>
          </a:p>
        </p:txBody>
      </p:sp>
      <p:sp>
        <p:nvSpPr>
          <p:cNvPr id="20" name="TextBox 19">
            <a:extLst>
              <a:ext uri="{FF2B5EF4-FFF2-40B4-BE49-F238E27FC236}">
                <a16:creationId xmlns:a16="http://schemas.microsoft.com/office/drawing/2014/main" id="{7D59180A-F331-6075-02B2-E9B829BE65D0}"/>
              </a:ext>
            </a:extLst>
          </p:cNvPr>
          <p:cNvSpPr txBox="1"/>
          <p:nvPr/>
        </p:nvSpPr>
        <p:spPr>
          <a:xfrm>
            <a:off x="530950" y="2333960"/>
            <a:ext cx="2337927" cy="1292149"/>
          </a:xfrm>
          <a:prstGeom prst="rect">
            <a:avLst/>
          </a:prstGeom>
          <a:noFill/>
        </p:spPr>
        <p:txBody>
          <a:bodyPr wrap="square">
            <a:spAutoFit/>
          </a:bodyPr>
          <a:lstStyle/>
          <a:p>
            <a:pPr marL="120006" indent="-120006">
              <a:spcAft>
                <a:spcPts val="400"/>
              </a:spcAft>
              <a:buFont typeface="Arial" panose="020B0604020202020204" pitchFamily="34" charset="0"/>
              <a:buChar char="•"/>
            </a:pPr>
            <a:r>
              <a:rPr lang="en-US" sz="933">
                <a:solidFill>
                  <a:schemeClr val="bg1"/>
                </a:solidFill>
              </a:rPr>
              <a:t>Lorem ipsum dolor sit </a:t>
            </a:r>
            <a:r>
              <a:rPr lang="en-US" sz="933" err="1">
                <a:solidFill>
                  <a:schemeClr val="bg1"/>
                </a:solidFill>
              </a:rPr>
              <a:t>amet</a:t>
            </a:r>
            <a:r>
              <a:rPr lang="en-US" sz="933">
                <a:solidFill>
                  <a:schemeClr val="bg1"/>
                </a:solidFill>
              </a:rPr>
              <a:t> </a:t>
            </a:r>
            <a:r>
              <a:rPr lang="en-US" sz="933" err="1">
                <a:solidFill>
                  <a:schemeClr val="bg1"/>
                </a:solidFill>
              </a:rPr>
              <a:t>consectetur</a:t>
            </a:r>
            <a:r>
              <a:rPr lang="en-US" sz="933">
                <a:solidFill>
                  <a:schemeClr val="bg1"/>
                </a:solidFill>
              </a:rPr>
              <a:t> </a:t>
            </a:r>
            <a:r>
              <a:rPr lang="en-US" sz="933" err="1">
                <a:solidFill>
                  <a:schemeClr val="bg1"/>
                </a:solidFill>
              </a:rPr>
              <a:t>adipiscing</a:t>
            </a:r>
            <a:r>
              <a:rPr lang="en-US" sz="933">
                <a:solidFill>
                  <a:schemeClr val="bg1"/>
                </a:solidFill>
              </a:rPr>
              <a:t> </a:t>
            </a:r>
            <a:r>
              <a:rPr lang="en-US" sz="933" err="1">
                <a:solidFill>
                  <a:schemeClr val="bg1"/>
                </a:solidFill>
              </a:rPr>
              <a:t>elit</a:t>
            </a:r>
            <a:r>
              <a:rPr lang="en-US" sz="933">
                <a:solidFill>
                  <a:schemeClr val="bg1"/>
                </a:solidFill>
              </a:rPr>
              <a:t>. </a:t>
            </a:r>
            <a:r>
              <a:rPr lang="en-US" sz="933" err="1">
                <a:solidFill>
                  <a:schemeClr val="bg1"/>
                </a:solidFill>
              </a:rPr>
              <a:t>Quisque</a:t>
            </a:r>
            <a:r>
              <a:rPr lang="en-US" sz="933">
                <a:solidFill>
                  <a:schemeClr val="bg1"/>
                </a:solidFill>
              </a:rPr>
              <a:t> </a:t>
            </a:r>
            <a:r>
              <a:rPr lang="en-US" sz="933" err="1">
                <a:solidFill>
                  <a:schemeClr val="bg1"/>
                </a:solidFill>
              </a:rPr>
              <a:t>faucibus</a:t>
            </a:r>
            <a:r>
              <a:rPr lang="en-US" sz="933">
                <a:solidFill>
                  <a:schemeClr val="bg1"/>
                </a:solidFill>
              </a:rPr>
              <a:t> ex </a:t>
            </a:r>
            <a:r>
              <a:rPr lang="en-US" sz="933" err="1">
                <a:solidFill>
                  <a:schemeClr val="bg1"/>
                </a:solidFill>
              </a:rPr>
              <a:t>sapien</a:t>
            </a:r>
            <a:r>
              <a:rPr lang="en-US" sz="933">
                <a:solidFill>
                  <a:schemeClr val="bg1"/>
                </a:solidFill>
              </a:rPr>
              <a:t> vitae </a:t>
            </a:r>
            <a:r>
              <a:rPr lang="en-US" sz="933" err="1">
                <a:solidFill>
                  <a:schemeClr val="bg1"/>
                </a:solidFill>
              </a:rPr>
              <a:t>pellentesque</a:t>
            </a:r>
            <a:r>
              <a:rPr lang="en-US" sz="933">
                <a:solidFill>
                  <a:schemeClr val="bg1"/>
                </a:solidFill>
              </a:rPr>
              <a:t> </a:t>
            </a:r>
            <a:r>
              <a:rPr lang="en-US" sz="933" err="1">
                <a:solidFill>
                  <a:schemeClr val="bg1"/>
                </a:solidFill>
              </a:rPr>
              <a:t>sem</a:t>
            </a:r>
            <a:r>
              <a:rPr lang="en-US" sz="933">
                <a:solidFill>
                  <a:schemeClr val="bg1"/>
                </a:solidFill>
              </a:rPr>
              <a:t> </a:t>
            </a:r>
            <a:r>
              <a:rPr lang="en-US" sz="933" err="1">
                <a:solidFill>
                  <a:schemeClr val="bg1"/>
                </a:solidFill>
              </a:rPr>
              <a:t>placerat</a:t>
            </a:r>
            <a:r>
              <a:rPr lang="en-US" sz="933">
                <a:solidFill>
                  <a:schemeClr val="bg1"/>
                </a:solidFill>
              </a:rPr>
              <a:t>. </a:t>
            </a:r>
          </a:p>
          <a:p>
            <a:pPr marL="120006" indent="-120006">
              <a:spcAft>
                <a:spcPts val="400"/>
              </a:spcAft>
              <a:buFont typeface="Arial" panose="020B0604020202020204" pitchFamily="34" charset="0"/>
              <a:buChar char="•"/>
            </a:pPr>
            <a:r>
              <a:rPr lang="en-US" sz="933">
                <a:solidFill>
                  <a:schemeClr val="bg1"/>
                </a:solidFill>
              </a:rPr>
              <a:t>Lorem ipsum dolor sit </a:t>
            </a:r>
            <a:r>
              <a:rPr lang="en-US" sz="933" err="1">
                <a:solidFill>
                  <a:schemeClr val="bg1"/>
                </a:solidFill>
              </a:rPr>
              <a:t>amet</a:t>
            </a:r>
            <a:r>
              <a:rPr lang="en-US" sz="933">
                <a:solidFill>
                  <a:schemeClr val="bg1"/>
                </a:solidFill>
              </a:rPr>
              <a:t> </a:t>
            </a:r>
            <a:r>
              <a:rPr lang="en-US" sz="933" err="1">
                <a:solidFill>
                  <a:schemeClr val="bg1"/>
                </a:solidFill>
              </a:rPr>
              <a:t>consectetur</a:t>
            </a:r>
            <a:r>
              <a:rPr lang="en-US" sz="933">
                <a:solidFill>
                  <a:schemeClr val="bg1"/>
                </a:solidFill>
              </a:rPr>
              <a:t> </a:t>
            </a:r>
            <a:r>
              <a:rPr lang="en-US" sz="933" err="1">
                <a:solidFill>
                  <a:schemeClr val="bg1"/>
                </a:solidFill>
              </a:rPr>
              <a:t>adipiscing</a:t>
            </a:r>
            <a:r>
              <a:rPr lang="en-US" sz="933">
                <a:solidFill>
                  <a:schemeClr val="bg1"/>
                </a:solidFill>
              </a:rPr>
              <a:t> </a:t>
            </a:r>
            <a:r>
              <a:rPr lang="en-US" sz="933" err="1">
                <a:solidFill>
                  <a:schemeClr val="bg1"/>
                </a:solidFill>
              </a:rPr>
              <a:t>elit</a:t>
            </a:r>
            <a:r>
              <a:rPr lang="en-US" sz="933">
                <a:solidFill>
                  <a:schemeClr val="bg1"/>
                </a:solidFill>
              </a:rPr>
              <a:t>. </a:t>
            </a:r>
            <a:r>
              <a:rPr lang="en-US" sz="933" err="1">
                <a:solidFill>
                  <a:schemeClr val="bg1"/>
                </a:solidFill>
              </a:rPr>
              <a:t>Quisque</a:t>
            </a:r>
            <a:r>
              <a:rPr lang="en-US" sz="933">
                <a:solidFill>
                  <a:schemeClr val="bg1"/>
                </a:solidFill>
              </a:rPr>
              <a:t> </a:t>
            </a:r>
            <a:r>
              <a:rPr lang="en-US" sz="933" err="1">
                <a:solidFill>
                  <a:schemeClr val="bg1"/>
                </a:solidFill>
              </a:rPr>
              <a:t>faucibus</a:t>
            </a:r>
            <a:r>
              <a:rPr lang="en-US" sz="933">
                <a:solidFill>
                  <a:schemeClr val="bg1"/>
                </a:solidFill>
              </a:rPr>
              <a:t> ex </a:t>
            </a:r>
            <a:r>
              <a:rPr lang="en-US" sz="933" err="1">
                <a:solidFill>
                  <a:schemeClr val="bg1"/>
                </a:solidFill>
              </a:rPr>
              <a:t>sapien</a:t>
            </a:r>
            <a:r>
              <a:rPr lang="en-US" sz="933">
                <a:solidFill>
                  <a:schemeClr val="bg1"/>
                </a:solidFill>
              </a:rPr>
              <a:t> vitae </a:t>
            </a:r>
            <a:r>
              <a:rPr lang="en-US" sz="933" err="1">
                <a:solidFill>
                  <a:schemeClr val="bg1"/>
                </a:solidFill>
              </a:rPr>
              <a:t>pellentesque</a:t>
            </a:r>
            <a:r>
              <a:rPr lang="en-US" sz="933">
                <a:solidFill>
                  <a:schemeClr val="bg1"/>
                </a:solidFill>
              </a:rPr>
              <a:t> </a:t>
            </a:r>
            <a:r>
              <a:rPr lang="en-US" sz="933" err="1">
                <a:solidFill>
                  <a:schemeClr val="bg1"/>
                </a:solidFill>
              </a:rPr>
              <a:t>sem</a:t>
            </a:r>
            <a:r>
              <a:rPr lang="en-US" sz="933">
                <a:solidFill>
                  <a:schemeClr val="bg1"/>
                </a:solidFill>
              </a:rPr>
              <a:t> </a:t>
            </a:r>
            <a:r>
              <a:rPr lang="en-US" sz="933" err="1">
                <a:solidFill>
                  <a:schemeClr val="bg1"/>
                </a:solidFill>
              </a:rPr>
              <a:t>placerat</a:t>
            </a:r>
            <a:r>
              <a:rPr lang="en-US" sz="933">
                <a:solidFill>
                  <a:schemeClr val="bg1"/>
                </a:solidFill>
              </a:rPr>
              <a:t>. </a:t>
            </a:r>
          </a:p>
        </p:txBody>
      </p:sp>
      <p:sp>
        <p:nvSpPr>
          <p:cNvPr id="22" name="TextBox 21">
            <a:extLst>
              <a:ext uri="{FF2B5EF4-FFF2-40B4-BE49-F238E27FC236}">
                <a16:creationId xmlns:a16="http://schemas.microsoft.com/office/drawing/2014/main" id="{D20BDF30-1457-D6AA-9ABE-C94E1CACEF15}"/>
              </a:ext>
            </a:extLst>
          </p:cNvPr>
          <p:cNvSpPr txBox="1"/>
          <p:nvPr/>
        </p:nvSpPr>
        <p:spPr>
          <a:xfrm>
            <a:off x="3473115" y="2333960"/>
            <a:ext cx="2387601" cy="1292149"/>
          </a:xfrm>
          <a:prstGeom prst="rect">
            <a:avLst/>
          </a:prstGeom>
          <a:noFill/>
        </p:spPr>
        <p:txBody>
          <a:bodyPr wrap="square">
            <a:spAutoFit/>
          </a:bodyPr>
          <a:lstStyle/>
          <a:p>
            <a:pPr marL="120006" indent="-120006">
              <a:spcAft>
                <a:spcPts val="400"/>
              </a:spcAft>
              <a:buFont typeface="Arial" panose="020B0604020202020204" pitchFamily="34" charset="0"/>
              <a:buChar char="•"/>
            </a:pPr>
            <a:r>
              <a:rPr lang="en-US" sz="933">
                <a:solidFill>
                  <a:schemeClr val="bg1"/>
                </a:solidFill>
              </a:rPr>
              <a:t>Lorem ipsum dolor sit </a:t>
            </a:r>
            <a:r>
              <a:rPr lang="en-US" sz="933" err="1">
                <a:solidFill>
                  <a:schemeClr val="bg1"/>
                </a:solidFill>
              </a:rPr>
              <a:t>amet</a:t>
            </a:r>
            <a:r>
              <a:rPr lang="en-US" sz="933">
                <a:solidFill>
                  <a:schemeClr val="bg1"/>
                </a:solidFill>
              </a:rPr>
              <a:t> </a:t>
            </a:r>
            <a:r>
              <a:rPr lang="en-US" sz="933" err="1">
                <a:solidFill>
                  <a:schemeClr val="bg1"/>
                </a:solidFill>
              </a:rPr>
              <a:t>consectetur</a:t>
            </a:r>
            <a:r>
              <a:rPr lang="en-US" sz="933">
                <a:solidFill>
                  <a:schemeClr val="bg1"/>
                </a:solidFill>
              </a:rPr>
              <a:t> </a:t>
            </a:r>
            <a:r>
              <a:rPr lang="en-US" sz="933" err="1">
                <a:solidFill>
                  <a:schemeClr val="bg1"/>
                </a:solidFill>
              </a:rPr>
              <a:t>adipiscing</a:t>
            </a:r>
            <a:r>
              <a:rPr lang="en-US" sz="933">
                <a:solidFill>
                  <a:schemeClr val="bg1"/>
                </a:solidFill>
              </a:rPr>
              <a:t> </a:t>
            </a:r>
            <a:r>
              <a:rPr lang="en-US" sz="933" err="1">
                <a:solidFill>
                  <a:schemeClr val="bg1"/>
                </a:solidFill>
              </a:rPr>
              <a:t>elit</a:t>
            </a:r>
            <a:r>
              <a:rPr lang="en-US" sz="933">
                <a:solidFill>
                  <a:schemeClr val="bg1"/>
                </a:solidFill>
              </a:rPr>
              <a:t>. </a:t>
            </a:r>
            <a:r>
              <a:rPr lang="en-US" sz="933" err="1">
                <a:solidFill>
                  <a:schemeClr val="bg1"/>
                </a:solidFill>
              </a:rPr>
              <a:t>Quisque</a:t>
            </a:r>
            <a:r>
              <a:rPr lang="en-US" sz="933">
                <a:solidFill>
                  <a:schemeClr val="bg1"/>
                </a:solidFill>
              </a:rPr>
              <a:t> </a:t>
            </a:r>
            <a:r>
              <a:rPr lang="en-US" sz="933" err="1">
                <a:solidFill>
                  <a:schemeClr val="bg1"/>
                </a:solidFill>
              </a:rPr>
              <a:t>faucibus</a:t>
            </a:r>
            <a:r>
              <a:rPr lang="en-US" sz="933">
                <a:solidFill>
                  <a:schemeClr val="bg1"/>
                </a:solidFill>
              </a:rPr>
              <a:t> ex </a:t>
            </a:r>
            <a:r>
              <a:rPr lang="en-US" sz="933" err="1">
                <a:solidFill>
                  <a:schemeClr val="bg1"/>
                </a:solidFill>
              </a:rPr>
              <a:t>sapien</a:t>
            </a:r>
            <a:r>
              <a:rPr lang="en-US" sz="933">
                <a:solidFill>
                  <a:schemeClr val="bg1"/>
                </a:solidFill>
              </a:rPr>
              <a:t> vitae </a:t>
            </a:r>
            <a:r>
              <a:rPr lang="en-US" sz="933" err="1">
                <a:solidFill>
                  <a:schemeClr val="bg1"/>
                </a:solidFill>
              </a:rPr>
              <a:t>pellentesque</a:t>
            </a:r>
            <a:r>
              <a:rPr lang="en-US" sz="933">
                <a:solidFill>
                  <a:schemeClr val="bg1"/>
                </a:solidFill>
              </a:rPr>
              <a:t> </a:t>
            </a:r>
            <a:r>
              <a:rPr lang="en-US" sz="933" err="1">
                <a:solidFill>
                  <a:schemeClr val="bg1"/>
                </a:solidFill>
              </a:rPr>
              <a:t>sem</a:t>
            </a:r>
            <a:r>
              <a:rPr lang="en-US" sz="933">
                <a:solidFill>
                  <a:schemeClr val="bg1"/>
                </a:solidFill>
              </a:rPr>
              <a:t> </a:t>
            </a:r>
            <a:r>
              <a:rPr lang="en-US" sz="933" err="1">
                <a:solidFill>
                  <a:schemeClr val="bg1"/>
                </a:solidFill>
              </a:rPr>
              <a:t>placerat</a:t>
            </a:r>
            <a:r>
              <a:rPr lang="en-US" sz="933">
                <a:solidFill>
                  <a:schemeClr val="bg1"/>
                </a:solidFill>
              </a:rPr>
              <a:t>. </a:t>
            </a:r>
          </a:p>
          <a:p>
            <a:pPr marL="120006" indent="-120006">
              <a:spcAft>
                <a:spcPts val="400"/>
              </a:spcAft>
              <a:buFont typeface="Arial" panose="020B0604020202020204" pitchFamily="34" charset="0"/>
              <a:buChar char="•"/>
            </a:pPr>
            <a:r>
              <a:rPr lang="en-US" sz="933">
                <a:solidFill>
                  <a:schemeClr val="bg1"/>
                </a:solidFill>
              </a:rPr>
              <a:t>Lorem ipsum dolor sit </a:t>
            </a:r>
            <a:r>
              <a:rPr lang="en-US" sz="933" err="1">
                <a:solidFill>
                  <a:schemeClr val="bg1"/>
                </a:solidFill>
              </a:rPr>
              <a:t>amet</a:t>
            </a:r>
            <a:r>
              <a:rPr lang="en-US" sz="933">
                <a:solidFill>
                  <a:schemeClr val="bg1"/>
                </a:solidFill>
              </a:rPr>
              <a:t> </a:t>
            </a:r>
            <a:r>
              <a:rPr lang="en-US" sz="933" err="1">
                <a:solidFill>
                  <a:schemeClr val="bg1"/>
                </a:solidFill>
              </a:rPr>
              <a:t>consectetur</a:t>
            </a:r>
            <a:r>
              <a:rPr lang="en-US" sz="933">
                <a:solidFill>
                  <a:schemeClr val="bg1"/>
                </a:solidFill>
              </a:rPr>
              <a:t> </a:t>
            </a:r>
            <a:r>
              <a:rPr lang="en-US" sz="933" err="1">
                <a:solidFill>
                  <a:schemeClr val="bg1"/>
                </a:solidFill>
              </a:rPr>
              <a:t>adipiscing</a:t>
            </a:r>
            <a:r>
              <a:rPr lang="en-US" sz="933">
                <a:solidFill>
                  <a:schemeClr val="bg1"/>
                </a:solidFill>
              </a:rPr>
              <a:t> </a:t>
            </a:r>
            <a:r>
              <a:rPr lang="en-US" sz="933" err="1">
                <a:solidFill>
                  <a:schemeClr val="bg1"/>
                </a:solidFill>
              </a:rPr>
              <a:t>elit</a:t>
            </a:r>
            <a:r>
              <a:rPr lang="en-US" sz="933">
                <a:solidFill>
                  <a:schemeClr val="bg1"/>
                </a:solidFill>
              </a:rPr>
              <a:t>. </a:t>
            </a:r>
            <a:r>
              <a:rPr lang="en-US" sz="933" err="1">
                <a:solidFill>
                  <a:schemeClr val="bg1"/>
                </a:solidFill>
              </a:rPr>
              <a:t>Quisque</a:t>
            </a:r>
            <a:r>
              <a:rPr lang="en-US" sz="933">
                <a:solidFill>
                  <a:schemeClr val="bg1"/>
                </a:solidFill>
              </a:rPr>
              <a:t> </a:t>
            </a:r>
            <a:r>
              <a:rPr lang="en-US" sz="933" err="1">
                <a:solidFill>
                  <a:schemeClr val="bg1"/>
                </a:solidFill>
              </a:rPr>
              <a:t>faucibus</a:t>
            </a:r>
            <a:r>
              <a:rPr lang="en-US" sz="933">
                <a:solidFill>
                  <a:schemeClr val="bg1"/>
                </a:solidFill>
              </a:rPr>
              <a:t> ex </a:t>
            </a:r>
            <a:r>
              <a:rPr lang="en-US" sz="933" err="1">
                <a:solidFill>
                  <a:schemeClr val="bg1"/>
                </a:solidFill>
              </a:rPr>
              <a:t>sapien</a:t>
            </a:r>
            <a:r>
              <a:rPr lang="en-US" sz="933">
                <a:solidFill>
                  <a:schemeClr val="bg1"/>
                </a:solidFill>
              </a:rPr>
              <a:t> vitae </a:t>
            </a:r>
            <a:r>
              <a:rPr lang="en-US" sz="933" err="1">
                <a:solidFill>
                  <a:schemeClr val="bg1"/>
                </a:solidFill>
              </a:rPr>
              <a:t>pellentesque</a:t>
            </a:r>
            <a:r>
              <a:rPr lang="en-US" sz="933">
                <a:solidFill>
                  <a:schemeClr val="bg1"/>
                </a:solidFill>
              </a:rPr>
              <a:t> </a:t>
            </a:r>
            <a:r>
              <a:rPr lang="en-US" sz="933" err="1">
                <a:solidFill>
                  <a:schemeClr val="bg1"/>
                </a:solidFill>
              </a:rPr>
              <a:t>sem</a:t>
            </a:r>
            <a:r>
              <a:rPr lang="en-US" sz="933">
                <a:solidFill>
                  <a:schemeClr val="bg1"/>
                </a:solidFill>
              </a:rPr>
              <a:t> </a:t>
            </a:r>
            <a:r>
              <a:rPr lang="en-US" sz="933" err="1">
                <a:solidFill>
                  <a:schemeClr val="bg1"/>
                </a:solidFill>
              </a:rPr>
              <a:t>placerat</a:t>
            </a:r>
            <a:r>
              <a:rPr lang="en-US" sz="933">
                <a:solidFill>
                  <a:schemeClr val="bg1"/>
                </a:solidFill>
              </a:rPr>
              <a:t>. </a:t>
            </a:r>
          </a:p>
        </p:txBody>
      </p:sp>
      <p:pic>
        <p:nvPicPr>
          <p:cNvPr id="23" name="Grafika 164">
            <a:extLst>
              <a:ext uri="{FF2B5EF4-FFF2-40B4-BE49-F238E27FC236}">
                <a16:creationId xmlns:a16="http://schemas.microsoft.com/office/drawing/2014/main" id="{EAC23FBA-AFDE-29A4-09B3-74213F6597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5011" y="1898029"/>
            <a:ext cx="360795" cy="360795"/>
          </a:xfrm>
          <a:prstGeom prst="rect">
            <a:avLst/>
          </a:prstGeom>
        </p:spPr>
      </p:pic>
      <p:pic>
        <p:nvPicPr>
          <p:cNvPr id="25" name="Grafika 196">
            <a:extLst>
              <a:ext uri="{FF2B5EF4-FFF2-40B4-BE49-F238E27FC236}">
                <a16:creationId xmlns:a16="http://schemas.microsoft.com/office/drawing/2014/main" id="{078F1B67-93CA-22DD-9E2E-47A0137943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8770" y="1898029"/>
            <a:ext cx="360795" cy="360795"/>
          </a:xfrm>
          <a:prstGeom prst="rect">
            <a:avLst/>
          </a:prstGeom>
        </p:spPr>
      </p:pic>
      <p:sp>
        <p:nvSpPr>
          <p:cNvPr id="34" name="Text Placeholder 18">
            <a:extLst>
              <a:ext uri="{FF2B5EF4-FFF2-40B4-BE49-F238E27FC236}">
                <a16:creationId xmlns:a16="http://schemas.microsoft.com/office/drawing/2014/main" id="{710809D7-6DED-42DD-4270-7E7E413F1869}"/>
              </a:ext>
            </a:extLst>
          </p:cNvPr>
          <p:cNvSpPr txBox="1">
            <a:spLocks/>
          </p:cNvSpPr>
          <p:nvPr/>
        </p:nvSpPr>
        <p:spPr>
          <a:xfrm>
            <a:off x="406400" y="4090177"/>
            <a:ext cx="2713567" cy="2217175"/>
          </a:xfrm>
          <a:prstGeom prst="roundRect">
            <a:avLst>
              <a:gd name="adj" fmla="val 2356"/>
            </a:avLst>
          </a:prstGeom>
          <a:solidFill>
            <a:schemeClr val="accent4"/>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0006" indent="-120006">
              <a:spcAft>
                <a:spcPts val="400"/>
              </a:spcAft>
            </a:pPr>
            <a:endParaRPr lang="en-US" sz="933">
              <a:solidFill>
                <a:schemeClr val="bg1"/>
              </a:solidFill>
            </a:endParaRPr>
          </a:p>
          <a:p>
            <a:pPr marL="0" indent="0">
              <a:spcAft>
                <a:spcPts val="400"/>
              </a:spcAft>
              <a:buNone/>
            </a:pPr>
            <a:endParaRPr lang="en-US" sz="933">
              <a:solidFill>
                <a:schemeClr val="bg1"/>
              </a:solidFill>
            </a:endParaRPr>
          </a:p>
        </p:txBody>
      </p:sp>
      <p:sp>
        <p:nvSpPr>
          <p:cNvPr id="35" name="TextBox 34">
            <a:extLst>
              <a:ext uri="{FF2B5EF4-FFF2-40B4-BE49-F238E27FC236}">
                <a16:creationId xmlns:a16="http://schemas.microsoft.com/office/drawing/2014/main" id="{63AD0E1B-9C57-D470-967B-01464A2FBF7E}"/>
              </a:ext>
            </a:extLst>
          </p:cNvPr>
          <p:cNvSpPr txBox="1"/>
          <p:nvPr/>
        </p:nvSpPr>
        <p:spPr>
          <a:xfrm>
            <a:off x="558801" y="4279493"/>
            <a:ext cx="1922378" cy="266676"/>
          </a:xfrm>
          <a:prstGeom prst="rect">
            <a:avLst/>
          </a:prstGeom>
          <a:noFill/>
        </p:spPr>
        <p:txBody>
          <a:bodyPr wrap="square">
            <a:spAutoFit/>
          </a:bodyPr>
          <a:lstStyle/>
          <a:p>
            <a:pPr>
              <a:spcBef>
                <a:spcPts val="800"/>
              </a:spcBef>
              <a:spcAft>
                <a:spcPts val="800"/>
              </a:spcAft>
            </a:pPr>
            <a:r>
              <a:rPr lang="en-IN" sz="1133">
                <a:solidFill>
                  <a:schemeClr val="bg1"/>
                </a:solidFill>
              </a:rPr>
              <a:t>Headline</a:t>
            </a:r>
          </a:p>
        </p:txBody>
      </p:sp>
      <p:sp>
        <p:nvSpPr>
          <p:cNvPr id="36" name="Text Placeholder 18">
            <a:extLst>
              <a:ext uri="{FF2B5EF4-FFF2-40B4-BE49-F238E27FC236}">
                <a16:creationId xmlns:a16="http://schemas.microsoft.com/office/drawing/2014/main" id="{D9F5A673-35F4-0E23-97EA-A355395DC1A7}"/>
              </a:ext>
            </a:extLst>
          </p:cNvPr>
          <p:cNvSpPr txBox="1">
            <a:spLocks/>
          </p:cNvSpPr>
          <p:nvPr/>
        </p:nvSpPr>
        <p:spPr>
          <a:xfrm>
            <a:off x="3322222" y="4090177"/>
            <a:ext cx="2677470" cy="2217175"/>
          </a:xfrm>
          <a:prstGeom prst="roundRect">
            <a:avLst>
              <a:gd name="adj" fmla="val 2356"/>
            </a:avLst>
          </a:prstGeom>
          <a:solidFill>
            <a:schemeClr val="accent5"/>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0006" indent="-120006">
              <a:spcAft>
                <a:spcPts val="400"/>
              </a:spcAft>
            </a:pPr>
            <a:endParaRPr lang="en-US" sz="933">
              <a:solidFill>
                <a:schemeClr val="bg1"/>
              </a:solidFill>
            </a:endParaRPr>
          </a:p>
          <a:p>
            <a:pPr marL="0" indent="0">
              <a:spcAft>
                <a:spcPts val="400"/>
              </a:spcAft>
              <a:buNone/>
            </a:pPr>
            <a:endParaRPr lang="en-US" sz="933">
              <a:solidFill>
                <a:schemeClr val="bg1"/>
              </a:solidFill>
            </a:endParaRPr>
          </a:p>
        </p:txBody>
      </p:sp>
      <p:sp>
        <p:nvSpPr>
          <p:cNvPr id="37" name="TextBox 36">
            <a:extLst>
              <a:ext uri="{FF2B5EF4-FFF2-40B4-BE49-F238E27FC236}">
                <a16:creationId xmlns:a16="http://schemas.microsoft.com/office/drawing/2014/main" id="{96009780-75A1-E78D-3698-251C6E37B048}"/>
              </a:ext>
            </a:extLst>
          </p:cNvPr>
          <p:cNvSpPr txBox="1"/>
          <p:nvPr/>
        </p:nvSpPr>
        <p:spPr>
          <a:xfrm>
            <a:off x="3510548" y="4279493"/>
            <a:ext cx="1922378" cy="266676"/>
          </a:xfrm>
          <a:prstGeom prst="rect">
            <a:avLst/>
          </a:prstGeom>
          <a:noFill/>
        </p:spPr>
        <p:txBody>
          <a:bodyPr wrap="square">
            <a:spAutoFit/>
          </a:bodyPr>
          <a:lstStyle/>
          <a:p>
            <a:pPr>
              <a:spcBef>
                <a:spcPts val="800"/>
              </a:spcBef>
              <a:spcAft>
                <a:spcPts val="800"/>
              </a:spcAft>
            </a:pPr>
            <a:r>
              <a:rPr lang="en-IN" sz="1133">
                <a:solidFill>
                  <a:schemeClr val="bg1"/>
                </a:solidFill>
              </a:rPr>
              <a:t>Headline</a:t>
            </a:r>
          </a:p>
        </p:txBody>
      </p:sp>
      <p:sp>
        <p:nvSpPr>
          <p:cNvPr id="38" name="TextBox 37">
            <a:extLst>
              <a:ext uri="{FF2B5EF4-FFF2-40B4-BE49-F238E27FC236}">
                <a16:creationId xmlns:a16="http://schemas.microsoft.com/office/drawing/2014/main" id="{D3BB1C57-85D8-DABF-7861-F4E33876AB36}"/>
              </a:ext>
            </a:extLst>
          </p:cNvPr>
          <p:cNvSpPr txBox="1"/>
          <p:nvPr/>
        </p:nvSpPr>
        <p:spPr>
          <a:xfrm>
            <a:off x="530951" y="4686802"/>
            <a:ext cx="2381436" cy="1292149"/>
          </a:xfrm>
          <a:prstGeom prst="rect">
            <a:avLst/>
          </a:prstGeom>
          <a:noFill/>
        </p:spPr>
        <p:txBody>
          <a:bodyPr wrap="square">
            <a:spAutoFit/>
          </a:bodyPr>
          <a:lstStyle/>
          <a:p>
            <a:pPr marL="120006" indent="-120006">
              <a:spcAft>
                <a:spcPts val="400"/>
              </a:spcAft>
              <a:buFont typeface="Arial" panose="020B0604020202020204" pitchFamily="34" charset="0"/>
              <a:buChar char="•"/>
            </a:pPr>
            <a:r>
              <a:rPr lang="en-US" sz="933">
                <a:solidFill>
                  <a:schemeClr val="bg1"/>
                </a:solidFill>
              </a:rPr>
              <a:t>Lorem ipsum dolor sit </a:t>
            </a:r>
            <a:r>
              <a:rPr lang="en-US" sz="933" err="1">
                <a:solidFill>
                  <a:schemeClr val="bg1"/>
                </a:solidFill>
              </a:rPr>
              <a:t>amet</a:t>
            </a:r>
            <a:r>
              <a:rPr lang="en-US" sz="933">
                <a:solidFill>
                  <a:schemeClr val="bg1"/>
                </a:solidFill>
              </a:rPr>
              <a:t> </a:t>
            </a:r>
            <a:r>
              <a:rPr lang="en-US" sz="933" err="1">
                <a:solidFill>
                  <a:schemeClr val="bg1"/>
                </a:solidFill>
              </a:rPr>
              <a:t>consectetur</a:t>
            </a:r>
            <a:r>
              <a:rPr lang="en-US" sz="933">
                <a:solidFill>
                  <a:schemeClr val="bg1"/>
                </a:solidFill>
              </a:rPr>
              <a:t> </a:t>
            </a:r>
            <a:r>
              <a:rPr lang="en-US" sz="933" err="1">
                <a:solidFill>
                  <a:schemeClr val="bg1"/>
                </a:solidFill>
              </a:rPr>
              <a:t>adipiscing</a:t>
            </a:r>
            <a:r>
              <a:rPr lang="en-US" sz="933">
                <a:solidFill>
                  <a:schemeClr val="bg1"/>
                </a:solidFill>
              </a:rPr>
              <a:t> </a:t>
            </a:r>
            <a:r>
              <a:rPr lang="en-US" sz="933" err="1">
                <a:solidFill>
                  <a:schemeClr val="bg1"/>
                </a:solidFill>
              </a:rPr>
              <a:t>elit</a:t>
            </a:r>
            <a:r>
              <a:rPr lang="en-US" sz="933">
                <a:solidFill>
                  <a:schemeClr val="bg1"/>
                </a:solidFill>
              </a:rPr>
              <a:t>. </a:t>
            </a:r>
            <a:r>
              <a:rPr lang="en-US" sz="933" err="1">
                <a:solidFill>
                  <a:schemeClr val="bg1"/>
                </a:solidFill>
              </a:rPr>
              <a:t>Quisque</a:t>
            </a:r>
            <a:r>
              <a:rPr lang="en-US" sz="933">
                <a:solidFill>
                  <a:schemeClr val="bg1"/>
                </a:solidFill>
              </a:rPr>
              <a:t> </a:t>
            </a:r>
            <a:r>
              <a:rPr lang="en-US" sz="933" err="1">
                <a:solidFill>
                  <a:schemeClr val="bg1"/>
                </a:solidFill>
              </a:rPr>
              <a:t>faucibus</a:t>
            </a:r>
            <a:r>
              <a:rPr lang="en-US" sz="933">
                <a:solidFill>
                  <a:schemeClr val="bg1"/>
                </a:solidFill>
              </a:rPr>
              <a:t> ex </a:t>
            </a:r>
            <a:r>
              <a:rPr lang="en-US" sz="933" err="1">
                <a:solidFill>
                  <a:schemeClr val="bg1"/>
                </a:solidFill>
              </a:rPr>
              <a:t>sapien</a:t>
            </a:r>
            <a:r>
              <a:rPr lang="en-US" sz="933">
                <a:solidFill>
                  <a:schemeClr val="bg1"/>
                </a:solidFill>
              </a:rPr>
              <a:t> vitae </a:t>
            </a:r>
            <a:r>
              <a:rPr lang="en-US" sz="933" err="1">
                <a:solidFill>
                  <a:schemeClr val="bg1"/>
                </a:solidFill>
              </a:rPr>
              <a:t>pellentesque</a:t>
            </a:r>
            <a:r>
              <a:rPr lang="en-US" sz="933">
                <a:solidFill>
                  <a:schemeClr val="bg1"/>
                </a:solidFill>
              </a:rPr>
              <a:t> </a:t>
            </a:r>
            <a:r>
              <a:rPr lang="en-US" sz="933" err="1">
                <a:solidFill>
                  <a:schemeClr val="bg1"/>
                </a:solidFill>
              </a:rPr>
              <a:t>sem</a:t>
            </a:r>
            <a:r>
              <a:rPr lang="en-US" sz="933">
                <a:solidFill>
                  <a:schemeClr val="bg1"/>
                </a:solidFill>
              </a:rPr>
              <a:t> </a:t>
            </a:r>
            <a:r>
              <a:rPr lang="en-US" sz="933" err="1">
                <a:solidFill>
                  <a:schemeClr val="bg1"/>
                </a:solidFill>
              </a:rPr>
              <a:t>placerat</a:t>
            </a:r>
            <a:r>
              <a:rPr lang="en-US" sz="933">
                <a:solidFill>
                  <a:schemeClr val="bg1"/>
                </a:solidFill>
              </a:rPr>
              <a:t>. </a:t>
            </a:r>
          </a:p>
          <a:p>
            <a:pPr marL="120006" indent="-120006">
              <a:spcAft>
                <a:spcPts val="400"/>
              </a:spcAft>
              <a:buFont typeface="Arial" panose="020B0604020202020204" pitchFamily="34" charset="0"/>
              <a:buChar char="•"/>
            </a:pPr>
            <a:r>
              <a:rPr lang="en-US" sz="933">
                <a:solidFill>
                  <a:schemeClr val="bg1"/>
                </a:solidFill>
              </a:rPr>
              <a:t>Lorem ipsum dolor sit </a:t>
            </a:r>
            <a:r>
              <a:rPr lang="en-US" sz="933" err="1">
                <a:solidFill>
                  <a:schemeClr val="bg1"/>
                </a:solidFill>
              </a:rPr>
              <a:t>amet</a:t>
            </a:r>
            <a:r>
              <a:rPr lang="en-US" sz="933">
                <a:solidFill>
                  <a:schemeClr val="bg1"/>
                </a:solidFill>
              </a:rPr>
              <a:t> </a:t>
            </a:r>
            <a:r>
              <a:rPr lang="en-US" sz="933" err="1">
                <a:solidFill>
                  <a:schemeClr val="bg1"/>
                </a:solidFill>
              </a:rPr>
              <a:t>consectetur</a:t>
            </a:r>
            <a:r>
              <a:rPr lang="en-US" sz="933">
                <a:solidFill>
                  <a:schemeClr val="bg1"/>
                </a:solidFill>
              </a:rPr>
              <a:t> </a:t>
            </a:r>
            <a:r>
              <a:rPr lang="en-US" sz="933" err="1">
                <a:solidFill>
                  <a:schemeClr val="bg1"/>
                </a:solidFill>
              </a:rPr>
              <a:t>adipiscing</a:t>
            </a:r>
            <a:r>
              <a:rPr lang="en-US" sz="933">
                <a:solidFill>
                  <a:schemeClr val="bg1"/>
                </a:solidFill>
              </a:rPr>
              <a:t> </a:t>
            </a:r>
            <a:r>
              <a:rPr lang="en-US" sz="933" err="1">
                <a:solidFill>
                  <a:schemeClr val="bg1"/>
                </a:solidFill>
              </a:rPr>
              <a:t>elit</a:t>
            </a:r>
            <a:r>
              <a:rPr lang="en-US" sz="933">
                <a:solidFill>
                  <a:schemeClr val="bg1"/>
                </a:solidFill>
              </a:rPr>
              <a:t>. </a:t>
            </a:r>
            <a:r>
              <a:rPr lang="en-US" sz="933" err="1">
                <a:solidFill>
                  <a:schemeClr val="bg1"/>
                </a:solidFill>
              </a:rPr>
              <a:t>Quisque</a:t>
            </a:r>
            <a:r>
              <a:rPr lang="en-US" sz="933">
                <a:solidFill>
                  <a:schemeClr val="bg1"/>
                </a:solidFill>
              </a:rPr>
              <a:t> </a:t>
            </a:r>
            <a:r>
              <a:rPr lang="en-US" sz="933" err="1">
                <a:solidFill>
                  <a:schemeClr val="bg1"/>
                </a:solidFill>
              </a:rPr>
              <a:t>faucibus</a:t>
            </a:r>
            <a:r>
              <a:rPr lang="en-US" sz="933">
                <a:solidFill>
                  <a:schemeClr val="bg1"/>
                </a:solidFill>
              </a:rPr>
              <a:t> ex </a:t>
            </a:r>
            <a:r>
              <a:rPr lang="en-US" sz="933" err="1">
                <a:solidFill>
                  <a:schemeClr val="bg1"/>
                </a:solidFill>
              </a:rPr>
              <a:t>sapien</a:t>
            </a:r>
            <a:r>
              <a:rPr lang="en-US" sz="933">
                <a:solidFill>
                  <a:schemeClr val="bg1"/>
                </a:solidFill>
              </a:rPr>
              <a:t> vitae </a:t>
            </a:r>
            <a:r>
              <a:rPr lang="en-US" sz="933" err="1">
                <a:solidFill>
                  <a:schemeClr val="bg1"/>
                </a:solidFill>
              </a:rPr>
              <a:t>pellentesque</a:t>
            </a:r>
            <a:r>
              <a:rPr lang="en-US" sz="933">
                <a:solidFill>
                  <a:schemeClr val="bg1"/>
                </a:solidFill>
              </a:rPr>
              <a:t> </a:t>
            </a:r>
            <a:r>
              <a:rPr lang="en-US" sz="933" err="1">
                <a:solidFill>
                  <a:schemeClr val="bg1"/>
                </a:solidFill>
              </a:rPr>
              <a:t>sem</a:t>
            </a:r>
            <a:r>
              <a:rPr lang="en-US" sz="933">
                <a:solidFill>
                  <a:schemeClr val="bg1"/>
                </a:solidFill>
              </a:rPr>
              <a:t> </a:t>
            </a:r>
            <a:r>
              <a:rPr lang="en-US" sz="933" err="1">
                <a:solidFill>
                  <a:schemeClr val="bg1"/>
                </a:solidFill>
              </a:rPr>
              <a:t>placerat</a:t>
            </a:r>
            <a:r>
              <a:rPr lang="en-US" sz="933">
                <a:solidFill>
                  <a:schemeClr val="bg1"/>
                </a:solidFill>
              </a:rPr>
              <a:t>. </a:t>
            </a:r>
          </a:p>
        </p:txBody>
      </p:sp>
      <p:sp>
        <p:nvSpPr>
          <p:cNvPr id="39" name="TextBox 38">
            <a:extLst>
              <a:ext uri="{FF2B5EF4-FFF2-40B4-BE49-F238E27FC236}">
                <a16:creationId xmlns:a16="http://schemas.microsoft.com/office/drawing/2014/main" id="{CF8F05F9-7415-D716-0306-DD443CB211B2}"/>
              </a:ext>
            </a:extLst>
          </p:cNvPr>
          <p:cNvSpPr txBox="1"/>
          <p:nvPr/>
        </p:nvSpPr>
        <p:spPr>
          <a:xfrm>
            <a:off x="3473115" y="4665413"/>
            <a:ext cx="2387601" cy="1343445"/>
          </a:xfrm>
          <a:prstGeom prst="rect">
            <a:avLst/>
          </a:prstGeom>
          <a:noFill/>
        </p:spPr>
        <p:txBody>
          <a:bodyPr wrap="square">
            <a:spAutoFit/>
          </a:bodyPr>
          <a:lstStyle/>
          <a:p>
            <a:pPr marL="120006" indent="-120006">
              <a:spcAft>
                <a:spcPts val="400"/>
              </a:spcAft>
              <a:buFont typeface="Arial" panose="020B0604020202020204" pitchFamily="34" charset="0"/>
              <a:buChar char="•"/>
            </a:pPr>
            <a:r>
              <a:rPr lang="en-US" sz="933">
                <a:solidFill>
                  <a:schemeClr val="bg1"/>
                </a:solidFill>
              </a:rPr>
              <a:t>Lorem ipsum dolor sit </a:t>
            </a:r>
            <a:r>
              <a:rPr lang="en-US" sz="933" err="1">
                <a:solidFill>
                  <a:schemeClr val="bg1"/>
                </a:solidFill>
              </a:rPr>
              <a:t>amet</a:t>
            </a:r>
            <a:r>
              <a:rPr lang="en-US" sz="933">
                <a:solidFill>
                  <a:schemeClr val="bg1"/>
                </a:solidFill>
              </a:rPr>
              <a:t> </a:t>
            </a:r>
            <a:r>
              <a:rPr lang="en-US" sz="933" err="1">
                <a:solidFill>
                  <a:schemeClr val="bg1"/>
                </a:solidFill>
              </a:rPr>
              <a:t>consectetur</a:t>
            </a:r>
            <a:r>
              <a:rPr lang="en-US" sz="933">
                <a:solidFill>
                  <a:schemeClr val="bg1"/>
                </a:solidFill>
              </a:rPr>
              <a:t> </a:t>
            </a:r>
            <a:r>
              <a:rPr lang="en-US" sz="933" err="1">
                <a:solidFill>
                  <a:schemeClr val="bg1"/>
                </a:solidFill>
              </a:rPr>
              <a:t>adipiscing</a:t>
            </a:r>
            <a:r>
              <a:rPr lang="en-US" sz="933">
                <a:solidFill>
                  <a:schemeClr val="bg1"/>
                </a:solidFill>
              </a:rPr>
              <a:t> </a:t>
            </a:r>
            <a:r>
              <a:rPr lang="en-US" sz="933" err="1">
                <a:solidFill>
                  <a:schemeClr val="bg1"/>
                </a:solidFill>
              </a:rPr>
              <a:t>elit</a:t>
            </a:r>
            <a:r>
              <a:rPr lang="en-US" sz="933">
                <a:solidFill>
                  <a:schemeClr val="bg1"/>
                </a:solidFill>
              </a:rPr>
              <a:t>. </a:t>
            </a:r>
            <a:r>
              <a:rPr lang="en-US" sz="933" err="1">
                <a:solidFill>
                  <a:schemeClr val="bg1"/>
                </a:solidFill>
              </a:rPr>
              <a:t>Quisque</a:t>
            </a:r>
            <a:r>
              <a:rPr lang="en-US" sz="933">
                <a:solidFill>
                  <a:schemeClr val="bg1"/>
                </a:solidFill>
              </a:rPr>
              <a:t> </a:t>
            </a:r>
            <a:r>
              <a:rPr lang="en-US" sz="933" err="1">
                <a:solidFill>
                  <a:schemeClr val="bg1"/>
                </a:solidFill>
              </a:rPr>
              <a:t>faucibus</a:t>
            </a:r>
            <a:r>
              <a:rPr lang="en-US" sz="933">
                <a:solidFill>
                  <a:schemeClr val="bg1"/>
                </a:solidFill>
              </a:rPr>
              <a:t> ex </a:t>
            </a:r>
            <a:r>
              <a:rPr lang="en-US" sz="933" err="1">
                <a:solidFill>
                  <a:schemeClr val="bg1"/>
                </a:solidFill>
              </a:rPr>
              <a:t>sapien</a:t>
            </a:r>
            <a:r>
              <a:rPr lang="en-US" sz="933">
                <a:solidFill>
                  <a:schemeClr val="bg1"/>
                </a:solidFill>
              </a:rPr>
              <a:t> vitae </a:t>
            </a:r>
            <a:r>
              <a:rPr lang="en-US" sz="933" err="1">
                <a:solidFill>
                  <a:schemeClr val="bg1"/>
                </a:solidFill>
              </a:rPr>
              <a:t>pellentesque</a:t>
            </a:r>
            <a:r>
              <a:rPr lang="en-US" sz="933">
                <a:solidFill>
                  <a:schemeClr val="bg1"/>
                </a:solidFill>
              </a:rPr>
              <a:t> </a:t>
            </a:r>
            <a:r>
              <a:rPr lang="en-US" sz="933" err="1">
                <a:solidFill>
                  <a:schemeClr val="bg1"/>
                </a:solidFill>
              </a:rPr>
              <a:t>sem</a:t>
            </a:r>
            <a:r>
              <a:rPr lang="en-US" sz="933">
                <a:solidFill>
                  <a:schemeClr val="bg1"/>
                </a:solidFill>
              </a:rPr>
              <a:t> </a:t>
            </a:r>
            <a:r>
              <a:rPr lang="en-US" sz="933" err="1">
                <a:solidFill>
                  <a:schemeClr val="bg1"/>
                </a:solidFill>
              </a:rPr>
              <a:t>placerat</a:t>
            </a:r>
            <a:r>
              <a:rPr lang="en-US" sz="933">
                <a:solidFill>
                  <a:schemeClr val="bg1"/>
                </a:solidFill>
              </a:rPr>
              <a:t>. </a:t>
            </a:r>
          </a:p>
          <a:p>
            <a:pPr marL="120006" indent="-120006">
              <a:spcAft>
                <a:spcPts val="400"/>
              </a:spcAft>
              <a:buFont typeface="Arial" panose="020B0604020202020204" pitchFamily="34" charset="0"/>
              <a:buChar char="•"/>
            </a:pPr>
            <a:r>
              <a:rPr lang="en-US" sz="933">
                <a:solidFill>
                  <a:schemeClr val="bg1"/>
                </a:solidFill>
              </a:rPr>
              <a:t>Lorem ipsum dolor sit </a:t>
            </a:r>
            <a:r>
              <a:rPr lang="en-US" sz="933" err="1">
                <a:solidFill>
                  <a:schemeClr val="bg1"/>
                </a:solidFill>
              </a:rPr>
              <a:t>amet</a:t>
            </a:r>
            <a:r>
              <a:rPr lang="en-US" sz="933">
                <a:solidFill>
                  <a:schemeClr val="bg1"/>
                </a:solidFill>
              </a:rPr>
              <a:t> </a:t>
            </a:r>
            <a:r>
              <a:rPr lang="en-US" sz="933" err="1">
                <a:solidFill>
                  <a:schemeClr val="bg1"/>
                </a:solidFill>
              </a:rPr>
              <a:t>consectetur</a:t>
            </a:r>
            <a:r>
              <a:rPr lang="en-US" sz="933">
                <a:solidFill>
                  <a:schemeClr val="bg1"/>
                </a:solidFill>
              </a:rPr>
              <a:t> </a:t>
            </a:r>
            <a:r>
              <a:rPr lang="en-US" sz="933" err="1">
                <a:solidFill>
                  <a:schemeClr val="bg1"/>
                </a:solidFill>
              </a:rPr>
              <a:t>adipiscing</a:t>
            </a:r>
            <a:r>
              <a:rPr lang="en-US" sz="933">
                <a:solidFill>
                  <a:schemeClr val="bg1"/>
                </a:solidFill>
              </a:rPr>
              <a:t> </a:t>
            </a:r>
            <a:r>
              <a:rPr lang="en-US" sz="933" err="1">
                <a:solidFill>
                  <a:schemeClr val="bg1"/>
                </a:solidFill>
              </a:rPr>
              <a:t>elit</a:t>
            </a:r>
            <a:r>
              <a:rPr lang="en-US" sz="933">
                <a:solidFill>
                  <a:schemeClr val="bg1"/>
                </a:solidFill>
              </a:rPr>
              <a:t>. </a:t>
            </a:r>
            <a:r>
              <a:rPr lang="en-US" sz="933" err="1">
                <a:solidFill>
                  <a:schemeClr val="bg1"/>
                </a:solidFill>
              </a:rPr>
              <a:t>Quisque</a:t>
            </a:r>
            <a:r>
              <a:rPr lang="en-US" sz="933">
                <a:solidFill>
                  <a:schemeClr val="bg1"/>
                </a:solidFill>
              </a:rPr>
              <a:t> </a:t>
            </a:r>
            <a:r>
              <a:rPr lang="en-US" sz="933" err="1">
                <a:solidFill>
                  <a:schemeClr val="bg1"/>
                </a:solidFill>
              </a:rPr>
              <a:t>faucibus</a:t>
            </a:r>
            <a:r>
              <a:rPr lang="en-US" sz="933">
                <a:solidFill>
                  <a:schemeClr val="bg1"/>
                </a:solidFill>
              </a:rPr>
              <a:t> ex </a:t>
            </a:r>
            <a:r>
              <a:rPr lang="en-US" sz="933" err="1">
                <a:solidFill>
                  <a:schemeClr val="bg1"/>
                </a:solidFill>
              </a:rPr>
              <a:t>sapien</a:t>
            </a:r>
            <a:r>
              <a:rPr lang="en-US" sz="933">
                <a:solidFill>
                  <a:schemeClr val="bg1"/>
                </a:solidFill>
              </a:rPr>
              <a:t> vitae </a:t>
            </a:r>
            <a:r>
              <a:rPr lang="en-US" sz="933" err="1">
                <a:solidFill>
                  <a:schemeClr val="bg1"/>
                </a:solidFill>
              </a:rPr>
              <a:t>pellentesque</a:t>
            </a:r>
            <a:r>
              <a:rPr lang="en-US" sz="933">
                <a:solidFill>
                  <a:schemeClr val="bg1"/>
                </a:solidFill>
              </a:rPr>
              <a:t> </a:t>
            </a:r>
            <a:r>
              <a:rPr lang="en-US" sz="933" err="1">
                <a:solidFill>
                  <a:schemeClr val="bg1"/>
                </a:solidFill>
              </a:rPr>
              <a:t>sem</a:t>
            </a:r>
            <a:r>
              <a:rPr lang="en-US" sz="933">
                <a:solidFill>
                  <a:schemeClr val="bg1"/>
                </a:solidFill>
              </a:rPr>
              <a:t> </a:t>
            </a:r>
            <a:r>
              <a:rPr lang="en-US" sz="933" err="1">
                <a:solidFill>
                  <a:schemeClr val="bg1"/>
                </a:solidFill>
              </a:rPr>
              <a:t>placerat</a:t>
            </a:r>
            <a:r>
              <a:rPr lang="en-US" sz="933">
                <a:solidFill>
                  <a:schemeClr val="bg1"/>
                </a:solidFill>
              </a:rPr>
              <a:t>. </a:t>
            </a:r>
          </a:p>
        </p:txBody>
      </p:sp>
      <p:pic>
        <p:nvPicPr>
          <p:cNvPr id="44" name="Grafika 174">
            <a:extLst>
              <a:ext uri="{FF2B5EF4-FFF2-40B4-BE49-F238E27FC236}">
                <a16:creationId xmlns:a16="http://schemas.microsoft.com/office/drawing/2014/main" id="{2CCE2377-258D-ABCB-2272-C97CFF14D7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13264" y="4244785"/>
            <a:ext cx="399122" cy="399122"/>
          </a:xfrm>
          <a:prstGeom prst="rect">
            <a:avLst/>
          </a:prstGeom>
        </p:spPr>
      </p:pic>
      <p:pic>
        <p:nvPicPr>
          <p:cNvPr id="45" name="Gráfico 97">
            <a:extLst>
              <a:ext uri="{FF2B5EF4-FFF2-40B4-BE49-F238E27FC236}">
                <a16:creationId xmlns:a16="http://schemas.microsoft.com/office/drawing/2014/main" id="{29250061-F64D-EF9C-1B4A-41328290A1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65011" y="4236784"/>
            <a:ext cx="360795" cy="360795"/>
          </a:xfrm>
          <a:prstGeom prst="rect">
            <a:avLst/>
          </a:prstGeom>
        </p:spPr>
      </p:pic>
      <p:sp>
        <p:nvSpPr>
          <p:cNvPr id="48" name="TextBox 47">
            <a:extLst>
              <a:ext uri="{FF2B5EF4-FFF2-40B4-BE49-F238E27FC236}">
                <a16:creationId xmlns:a16="http://schemas.microsoft.com/office/drawing/2014/main" id="{6CCEAB88-D921-FDFB-33BD-35FB1F2E4452}"/>
              </a:ext>
            </a:extLst>
          </p:cNvPr>
          <p:cNvSpPr txBox="1"/>
          <p:nvPr/>
        </p:nvSpPr>
        <p:spPr>
          <a:xfrm>
            <a:off x="6322129" y="1895038"/>
            <a:ext cx="5332592" cy="276999"/>
          </a:xfrm>
          <a:prstGeom prst="rect">
            <a:avLst/>
          </a:prstGeom>
          <a:noFill/>
        </p:spPr>
        <p:txBody>
          <a:bodyPr wrap="square">
            <a:spAutoFit/>
          </a:bodyPr>
          <a:lstStyle/>
          <a:p>
            <a:pPr defTabSz="609646">
              <a:defRPr/>
            </a:pPr>
            <a:r>
              <a:rPr lang="en-US"/>
              <a:t>Headline</a:t>
            </a:r>
          </a:p>
        </p:txBody>
      </p:sp>
      <p:sp>
        <p:nvSpPr>
          <p:cNvPr id="49" name="TextBox 48">
            <a:extLst>
              <a:ext uri="{FF2B5EF4-FFF2-40B4-BE49-F238E27FC236}">
                <a16:creationId xmlns:a16="http://schemas.microsoft.com/office/drawing/2014/main" id="{6CAB618F-D040-48DF-3580-1EF1960BAE5E}"/>
              </a:ext>
            </a:extLst>
          </p:cNvPr>
          <p:cNvSpPr txBox="1"/>
          <p:nvPr/>
        </p:nvSpPr>
        <p:spPr>
          <a:xfrm>
            <a:off x="8677734" y="2254357"/>
            <a:ext cx="2733551" cy="523028"/>
          </a:xfrm>
          <a:prstGeom prst="rect">
            <a:avLst/>
          </a:prstGeom>
          <a:noFill/>
        </p:spPr>
        <p:txBody>
          <a:bodyPr wrap="square">
            <a:spAutoFit/>
          </a:bodyPr>
          <a:lstStyle/>
          <a:p>
            <a:pPr defTabSz="609646">
              <a:defRPr/>
            </a:pPr>
            <a:r>
              <a:rPr lang="en-US" sz="933"/>
              <a:t>Lorem ipsum dolor sit </a:t>
            </a:r>
            <a:r>
              <a:rPr lang="en-US" sz="933" err="1"/>
              <a:t>amet</a:t>
            </a:r>
            <a:r>
              <a:rPr lang="en-US" sz="933"/>
              <a:t> </a:t>
            </a:r>
            <a:r>
              <a:rPr lang="en-US" sz="933" err="1"/>
              <a:t>consectetur</a:t>
            </a:r>
            <a:r>
              <a:rPr lang="en-US" sz="933"/>
              <a:t> </a:t>
            </a:r>
            <a:r>
              <a:rPr lang="en-US" sz="933" err="1"/>
              <a:t>adipiscing</a:t>
            </a:r>
            <a:r>
              <a:rPr lang="en-US" sz="933"/>
              <a:t> </a:t>
            </a:r>
            <a:r>
              <a:rPr lang="en-US" sz="933" err="1"/>
              <a:t>elit</a:t>
            </a:r>
            <a:r>
              <a:rPr lang="en-US" sz="933"/>
              <a:t>. </a:t>
            </a:r>
            <a:r>
              <a:rPr lang="en-US" sz="933" err="1"/>
              <a:t>Quisque</a:t>
            </a:r>
            <a:r>
              <a:rPr lang="en-US" sz="933"/>
              <a:t> </a:t>
            </a:r>
            <a:r>
              <a:rPr lang="en-US" sz="933" err="1"/>
              <a:t>faucibus</a:t>
            </a:r>
            <a:r>
              <a:rPr lang="en-US" sz="933"/>
              <a:t> ex </a:t>
            </a:r>
            <a:r>
              <a:rPr lang="en-US" sz="933" err="1"/>
              <a:t>sapien</a:t>
            </a:r>
            <a:r>
              <a:rPr lang="en-US" sz="933"/>
              <a:t> vitae </a:t>
            </a:r>
            <a:r>
              <a:rPr lang="en-US" sz="933" err="1"/>
              <a:t>pellentesque</a:t>
            </a:r>
            <a:r>
              <a:rPr lang="en-US" sz="933"/>
              <a:t> </a:t>
            </a:r>
            <a:r>
              <a:rPr lang="en-US" sz="933" err="1"/>
              <a:t>sem</a:t>
            </a:r>
            <a:r>
              <a:rPr lang="en-US" sz="933"/>
              <a:t> </a:t>
            </a:r>
            <a:r>
              <a:rPr lang="en-US" sz="933" err="1"/>
              <a:t>placerat</a:t>
            </a:r>
            <a:r>
              <a:rPr lang="en-US" sz="933"/>
              <a:t>. </a:t>
            </a:r>
          </a:p>
        </p:txBody>
      </p:sp>
      <p:sp>
        <p:nvSpPr>
          <p:cNvPr id="52" name="name_100">
            <a:extLst>
              <a:ext uri="{FF2B5EF4-FFF2-40B4-BE49-F238E27FC236}">
                <a16:creationId xmlns:a16="http://schemas.microsoft.com/office/drawing/2014/main" id="{9BA42AE9-B9AF-2C80-AAE2-735282ED2B75}"/>
              </a:ext>
            </a:extLst>
          </p:cNvPr>
          <p:cNvSpPr/>
          <p:nvPr/>
        </p:nvSpPr>
        <p:spPr>
          <a:xfrm>
            <a:off x="7201580" y="2245469"/>
            <a:ext cx="1259530" cy="622300"/>
          </a:xfrm>
          <a:prstGeom prst="rect">
            <a:avLst/>
          </a:prstGeom>
          <a:noFill/>
          <a:ln/>
        </p:spPr>
        <p:txBody>
          <a:bodyPr wrap="square" lIns="0" tIns="0" rIns="0" bIns="0" rtlCol="0" anchor="t"/>
          <a:lstStyle/>
          <a:p>
            <a:r>
              <a:rPr lang="en-US" sz="3600" kern="0" spc="-200">
                <a:solidFill>
                  <a:srgbClr val="E331D0"/>
                </a:solidFill>
                <a:latin typeface="+mj-lt"/>
                <a:ea typeface="Suisse Int'l Regular" pitchFamily="34" charset="-122"/>
                <a:cs typeface="Suisse Int'l Regular" pitchFamily="34" charset="-120"/>
              </a:rPr>
              <a:t>10%</a:t>
            </a:r>
            <a:endParaRPr lang="en-US" sz="3600">
              <a:latin typeface="+mj-lt"/>
            </a:endParaRPr>
          </a:p>
        </p:txBody>
      </p:sp>
      <p:pic>
        <p:nvPicPr>
          <p:cNvPr id="58" name="Graphic 57">
            <a:extLst>
              <a:ext uri="{FF2B5EF4-FFF2-40B4-BE49-F238E27FC236}">
                <a16:creationId xmlns:a16="http://schemas.microsoft.com/office/drawing/2014/main" id="{F61039CD-C893-9F7E-9658-4067FAE2C81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27651" y="2342831"/>
            <a:ext cx="418431" cy="418431"/>
          </a:xfrm>
          <a:prstGeom prst="rect">
            <a:avLst/>
          </a:prstGeom>
        </p:spPr>
      </p:pic>
      <p:sp>
        <p:nvSpPr>
          <p:cNvPr id="59" name="TextBox 58">
            <a:extLst>
              <a:ext uri="{FF2B5EF4-FFF2-40B4-BE49-F238E27FC236}">
                <a16:creationId xmlns:a16="http://schemas.microsoft.com/office/drawing/2014/main" id="{C2523C25-405E-EDC9-393F-0E06574695D7}"/>
              </a:ext>
            </a:extLst>
          </p:cNvPr>
          <p:cNvSpPr txBox="1"/>
          <p:nvPr/>
        </p:nvSpPr>
        <p:spPr>
          <a:xfrm>
            <a:off x="8677734" y="3159477"/>
            <a:ext cx="2733551" cy="523028"/>
          </a:xfrm>
          <a:prstGeom prst="rect">
            <a:avLst/>
          </a:prstGeom>
          <a:noFill/>
        </p:spPr>
        <p:txBody>
          <a:bodyPr wrap="square">
            <a:spAutoFit/>
          </a:bodyPr>
          <a:lstStyle/>
          <a:p>
            <a:pPr defTabSz="609646">
              <a:defRPr/>
            </a:pPr>
            <a:r>
              <a:rPr lang="en-US" sz="933"/>
              <a:t>Lorem ipsum dolor sit </a:t>
            </a:r>
            <a:r>
              <a:rPr lang="en-US" sz="933" err="1"/>
              <a:t>amet</a:t>
            </a:r>
            <a:r>
              <a:rPr lang="en-US" sz="933"/>
              <a:t> </a:t>
            </a:r>
            <a:r>
              <a:rPr lang="en-US" sz="933" err="1"/>
              <a:t>consectetur</a:t>
            </a:r>
            <a:r>
              <a:rPr lang="en-US" sz="933"/>
              <a:t> </a:t>
            </a:r>
            <a:r>
              <a:rPr lang="en-US" sz="933" err="1"/>
              <a:t>adipiscing</a:t>
            </a:r>
            <a:r>
              <a:rPr lang="en-US" sz="933"/>
              <a:t> </a:t>
            </a:r>
            <a:r>
              <a:rPr lang="en-US" sz="933" err="1"/>
              <a:t>elit</a:t>
            </a:r>
            <a:r>
              <a:rPr lang="en-US" sz="933"/>
              <a:t>. </a:t>
            </a:r>
            <a:r>
              <a:rPr lang="en-US" sz="933" err="1"/>
              <a:t>Quisque</a:t>
            </a:r>
            <a:r>
              <a:rPr lang="en-US" sz="933"/>
              <a:t> </a:t>
            </a:r>
            <a:r>
              <a:rPr lang="en-US" sz="933" err="1"/>
              <a:t>faucibus</a:t>
            </a:r>
            <a:r>
              <a:rPr lang="en-US" sz="933"/>
              <a:t> ex </a:t>
            </a:r>
            <a:r>
              <a:rPr lang="en-US" sz="933" err="1"/>
              <a:t>sapien</a:t>
            </a:r>
            <a:r>
              <a:rPr lang="en-US" sz="933"/>
              <a:t> vitae </a:t>
            </a:r>
            <a:r>
              <a:rPr lang="en-US" sz="933" err="1"/>
              <a:t>pellentesque</a:t>
            </a:r>
            <a:r>
              <a:rPr lang="en-US" sz="933"/>
              <a:t> </a:t>
            </a:r>
            <a:r>
              <a:rPr lang="en-US" sz="933" err="1"/>
              <a:t>sem</a:t>
            </a:r>
            <a:r>
              <a:rPr lang="en-US" sz="933"/>
              <a:t> </a:t>
            </a:r>
            <a:r>
              <a:rPr lang="en-US" sz="933" err="1"/>
              <a:t>placerat</a:t>
            </a:r>
            <a:r>
              <a:rPr lang="en-US" sz="933"/>
              <a:t>. </a:t>
            </a:r>
          </a:p>
        </p:txBody>
      </p:sp>
      <p:sp>
        <p:nvSpPr>
          <p:cNvPr id="60" name="name_100">
            <a:extLst>
              <a:ext uri="{FF2B5EF4-FFF2-40B4-BE49-F238E27FC236}">
                <a16:creationId xmlns:a16="http://schemas.microsoft.com/office/drawing/2014/main" id="{B939FF82-43D5-C4AD-0AB1-9140F01F947B}"/>
              </a:ext>
            </a:extLst>
          </p:cNvPr>
          <p:cNvSpPr/>
          <p:nvPr/>
        </p:nvSpPr>
        <p:spPr>
          <a:xfrm>
            <a:off x="7201580" y="3111743"/>
            <a:ext cx="1259530" cy="622300"/>
          </a:xfrm>
          <a:prstGeom prst="rect">
            <a:avLst/>
          </a:prstGeom>
          <a:noFill/>
          <a:ln/>
        </p:spPr>
        <p:txBody>
          <a:bodyPr wrap="square" lIns="0" tIns="0" rIns="0" bIns="0" rtlCol="0" anchor="t"/>
          <a:lstStyle/>
          <a:p>
            <a:r>
              <a:rPr lang="en-US" sz="3600" kern="0" spc="-200">
                <a:solidFill>
                  <a:srgbClr val="E331D0"/>
                </a:solidFill>
                <a:latin typeface="+mj-lt"/>
                <a:ea typeface="Suisse Int'l Regular" pitchFamily="34" charset="-122"/>
                <a:cs typeface="Suisse Int'l Regular" pitchFamily="34" charset="-120"/>
              </a:rPr>
              <a:t>50%</a:t>
            </a:r>
            <a:endParaRPr lang="en-US" sz="3600">
              <a:latin typeface="+mj-lt"/>
            </a:endParaRPr>
          </a:p>
        </p:txBody>
      </p:sp>
      <p:pic>
        <p:nvPicPr>
          <p:cNvPr id="61" name="Grafika 130">
            <a:extLst>
              <a:ext uri="{FF2B5EF4-FFF2-40B4-BE49-F238E27FC236}">
                <a16:creationId xmlns:a16="http://schemas.microsoft.com/office/drawing/2014/main" id="{74E6FF23-6E96-85D2-6897-34A06BB129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56468" y="3248603"/>
            <a:ext cx="360795" cy="360795"/>
          </a:xfrm>
          <a:prstGeom prst="rect">
            <a:avLst/>
          </a:prstGeom>
        </p:spPr>
      </p:pic>
      <p:pic>
        <p:nvPicPr>
          <p:cNvPr id="62" name="Frame 427322285" descr="preencoded.png">
            <a:extLst>
              <a:ext uri="{FF2B5EF4-FFF2-40B4-BE49-F238E27FC236}">
                <a16:creationId xmlns:a16="http://schemas.microsoft.com/office/drawing/2014/main" id="{16F9CB5F-CAB7-DCD1-0529-5F51758602C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92308" y="4090177"/>
            <a:ext cx="5592233" cy="2217175"/>
          </a:xfrm>
          <a:prstGeom prst="rect">
            <a:avLst/>
          </a:prstGeom>
        </p:spPr>
      </p:pic>
      <p:sp>
        <p:nvSpPr>
          <p:cNvPr id="63" name="TextBox 62">
            <a:extLst>
              <a:ext uri="{FF2B5EF4-FFF2-40B4-BE49-F238E27FC236}">
                <a16:creationId xmlns:a16="http://schemas.microsoft.com/office/drawing/2014/main" id="{86A14E2E-EEA2-56A1-C3A5-E6794977974F}"/>
              </a:ext>
            </a:extLst>
          </p:cNvPr>
          <p:cNvSpPr txBox="1"/>
          <p:nvPr/>
        </p:nvSpPr>
        <p:spPr>
          <a:xfrm>
            <a:off x="6322129" y="4247880"/>
            <a:ext cx="5332592" cy="276999"/>
          </a:xfrm>
          <a:prstGeom prst="rect">
            <a:avLst/>
          </a:prstGeom>
          <a:noFill/>
        </p:spPr>
        <p:txBody>
          <a:bodyPr wrap="square">
            <a:spAutoFit/>
          </a:bodyPr>
          <a:lstStyle/>
          <a:p>
            <a:pPr defTabSz="609646">
              <a:defRPr/>
            </a:pPr>
            <a:r>
              <a:rPr lang="en-US"/>
              <a:t>Headline</a:t>
            </a:r>
          </a:p>
        </p:txBody>
      </p:sp>
      <p:sp>
        <p:nvSpPr>
          <p:cNvPr id="64" name="TextBox 63">
            <a:extLst>
              <a:ext uri="{FF2B5EF4-FFF2-40B4-BE49-F238E27FC236}">
                <a16:creationId xmlns:a16="http://schemas.microsoft.com/office/drawing/2014/main" id="{FF52D1D9-942E-5CB9-14BE-86CC21725DC3}"/>
              </a:ext>
            </a:extLst>
          </p:cNvPr>
          <p:cNvSpPr txBox="1"/>
          <p:nvPr/>
        </p:nvSpPr>
        <p:spPr>
          <a:xfrm>
            <a:off x="8554902" y="4598729"/>
            <a:ext cx="3006109" cy="379463"/>
          </a:xfrm>
          <a:prstGeom prst="rect">
            <a:avLst/>
          </a:prstGeom>
          <a:noFill/>
        </p:spPr>
        <p:txBody>
          <a:bodyPr wrap="square">
            <a:spAutoFit/>
          </a:bodyPr>
          <a:lstStyle/>
          <a:p>
            <a:pPr defTabSz="609646">
              <a:defRPr/>
            </a:pPr>
            <a:r>
              <a:rPr lang="en-US" sz="933"/>
              <a:t>Lorem ipsum dolor sit </a:t>
            </a:r>
            <a:r>
              <a:rPr lang="en-US" sz="933" err="1"/>
              <a:t>amet</a:t>
            </a:r>
            <a:r>
              <a:rPr lang="en-US" sz="933"/>
              <a:t> </a:t>
            </a:r>
            <a:r>
              <a:rPr lang="en-US" sz="933" err="1"/>
              <a:t>consectetur</a:t>
            </a:r>
            <a:r>
              <a:rPr lang="en-US" sz="933"/>
              <a:t> </a:t>
            </a:r>
            <a:r>
              <a:rPr lang="en-US" sz="933" err="1"/>
              <a:t>adipiscing</a:t>
            </a:r>
            <a:r>
              <a:rPr lang="en-US" sz="933"/>
              <a:t> </a:t>
            </a:r>
            <a:r>
              <a:rPr lang="en-US" sz="933" err="1"/>
              <a:t>elit</a:t>
            </a:r>
            <a:r>
              <a:rPr lang="en-US" sz="933"/>
              <a:t>. </a:t>
            </a:r>
            <a:r>
              <a:rPr lang="en-US" sz="933" err="1"/>
              <a:t>Quisque</a:t>
            </a:r>
            <a:r>
              <a:rPr lang="en-US" sz="933"/>
              <a:t> </a:t>
            </a:r>
            <a:r>
              <a:rPr lang="en-US" sz="933" err="1"/>
              <a:t>faucibus</a:t>
            </a:r>
            <a:r>
              <a:rPr lang="en-US" sz="933"/>
              <a:t> ex </a:t>
            </a:r>
            <a:r>
              <a:rPr lang="en-US" sz="933" err="1"/>
              <a:t>sapien</a:t>
            </a:r>
            <a:r>
              <a:rPr lang="en-US" sz="933"/>
              <a:t>.</a:t>
            </a:r>
          </a:p>
        </p:txBody>
      </p:sp>
      <p:cxnSp>
        <p:nvCxnSpPr>
          <p:cNvPr id="71" name="Straight Connector 70">
            <a:extLst>
              <a:ext uri="{FF2B5EF4-FFF2-40B4-BE49-F238E27FC236}">
                <a16:creationId xmlns:a16="http://schemas.microsoft.com/office/drawing/2014/main" id="{B0D827E8-D5C7-A0D0-8B48-77F0FB547DD8}"/>
              </a:ext>
            </a:extLst>
          </p:cNvPr>
          <p:cNvCxnSpPr/>
          <p:nvPr/>
        </p:nvCxnSpPr>
        <p:spPr>
          <a:xfrm>
            <a:off x="6427650" y="2983831"/>
            <a:ext cx="513336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A6EEA0A-7020-4F0D-B5B4-2D3E8A8B9B56}"/>
              </a:ext>
            </a:extLst>
          </p:cNvPr>
          <p:cNvCxnSpPr/>
          <p:nvPr/>
        </p:nvCxnSpPr>
        <p:spPr>
          <a:xfrm>
            <a:off x="6427650" y="5070843"/>
            <a:ext cx="513336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F3AD5F0-2D38-53E5-5EF9-94D0052D783C}"/>
              </a:ext>
            </a:extLst>
          </p:cNvPr>
          <p:cNvSpPr txBox="1"/>
          <p:nvPr/>
        </p:nvSpPr>
        <p:spPr>
          <a:xfrm>
            <a:off x="7038697" y="4599936"/>
            <a:ext cx="1323588" cy="235898"/>
          </a:xfrm>
          <a:prstGeom prst="rect">
            <a:avLst/>
          </a:prstGeom>
          <a:noFill/>
        </p:spPr>
        <p:txBody>
          <a:bodyPr wrap="square">
            <a:spAutoFit/>
          </a:bodyPr>
          <a:lstStyle/>
          <a:p>
            <a:pPr defTabSz="609646">
              <a:defRPr/>
            </a:pPr>
            <a:r>
              <a:rPr lang="en-US" sz="933" b="1"/>
              <a:t>Title</a:t>
            </a:r>
          </a:p>
        </p:txBody>
      </p:sp>
      <p:sp>
        <p:nvSpPr>
          <p:cNvPr id="74" name="TextBox 73">
            <a:extLst>
              <a:ext uri="{FF2B5EF4-FFF2-40B4-BE49-F238E27FC236}">
                <a16:creationId xmlns:a16="http://schemas.microsoft.com/office/drawing/2014/main" id="{A0F69958-E745-89C9-5CC2-53BAC04596CB}"/>
              </a:ext>
            </a:extLst>
          </p:cNvPr>
          <p:cNvSpPr txBox="1"/>
          <p:nvPr/>
        </p:nvSpPr>
        <p:spPr>
          <a:xfrm>
            <a:off x="8554902" y="5208745"/>
            <a:ext cx="3006109" cy="379463"/>
          </a:xfrm>
          <a:prstGeom prst="rect">
            <a:avLst/>
          </a:prstGeom>
          <a:noFill/>
        </p:spPr>
        <p:txBody>
          <a:bodyPr wrap="square">
            <a:spAutoFit/>
          </a:bodyPr>
          <a:lstStyle/>
          <a:p>
            <a:pPr defTabSz="609646">
              <a:defRPr/>
            </a:pPr>
            <a:r>
              <a:rPr lang="en-US" sz="933"/>
              <a:t>Lorem ipsum dolor sit </a:t>
            </a:r>
            <a:r>
              <a:rPr lang="en-US" sz="933" err="1"/>
              <a:t>amet</a:t>
            </a:r>
            <a:r>
              <a:rPr lang="en-US" sz="933"/>
              <a:t> </a:t>
            </a:r>
            <a:r>
              <a:rPr lang="en-US" sz="933" err="1"/>
              <a:t>consectetur</a:t>
            </a:r>
            <a:r>
              <a:rPr lang="en-US" sz="933"/>
              <a:t> </a:t>
            </a:r>
            <a:r>
              <a:rPr lang="en-US" sz="933" err="1"/>
              <a:t>adipiscing</a:t>
            </a:r>
            <a:r>
              <a:rPr lang="en-US" sz="933"/>
              <a:t> </a:t>
            </a:r>
            <a:r>
              <a:rPr lang="en-US" sz="933" err="1"/>
              <a:t>elit</a:t>
            </a:r>
            <a:r>
              <a:rPr lang="en-US" sz="933"/>
              <a:t>. </a:t>
            </a:r>
            <a:r>
              <a:rPr lang="en-US" sz="933" err="1"/>
              <a:t>Quisque</a:t>
            </a:r>
            <a:r>
              <a:rPr lang="en-US" sz="933"/>
              <a:t> </a:t>
            </a:r>
            <a:r>
              <a:rPr lang="en-US" sz="933" err="1"/>
              <a:t>faucibus</a:t>
            </a:r>
            <a:r>
              <a:rPr lang="en-US" sz="933"/>
              <a:t> ex </a:t>
            </a:r>
            <a:r>
              <a:rPr lang="en-US" sz="933" err="1"/>
              <a:t>sapien</a:t>
            </a:r>
            <a:r>
              <a:rPr lang="en-US" sz="933"/>
              <a:t>.</a:t>
            </a:r>
          </a:p>
        </p:txBody>
      </p:sp>
      <p:sp>
        <p:nvSpPr>
          <p:cNvPr id="76" name="TextBox 75">
            <a:extLst>
              <a:ext uri="{FF2B5EF4-FFF2-40B4-BE49-F238E27FC236}">
                <a16:creationId xmlns:a16="http://schemas.microsoft.com/office/drawing/2014/main" id="{63E16CAE-F467-6CD7-0639-D3713D3C1037}"/>
              </a:ext>
            </a:extLst>
          </p:cNvPr>
          <p:cNvSpPr txBox="1"/>
          <p:nvPr/>
        </p:nvSpPr>
        <p:spPr>
          <a:xfrm>
            <a:off x="7038697" y="5209952"/>
            <a:ext cx="1323588" cy="235898"/>
          </a:xfrm>
          <a:prstGeom prst="rect">
            <a:avLst/>
          </a:prstGeom>
          <a:noFill/>
        </p:spPr>
        <p:txBody>
          <a:bodyPr wrap="square">
            <a:spAutoFit/>
          </a:bodyPr>
          <a:lstStyle/>
          <a:p>
            <a:pPr defTabSz="609646">
              <a:defRPr/>
            </a:pPr>
            <a:r>
              <a:rPr lang="en-US" sz="933" b="1"/>
              <a:t>Title</a:t>
            </a:r>
          </a:p>
        </p:txBody>
      </p:sp>
      <p:cxnSp>
        <p:nvCxnSpPr>
          <p:cNvPr id="77" name="Straight Connector 76">
            <a:extLst>
              <a:ext uri="{FF2B5EF4-FFF2-40B4-BE49-F238E27FC236}">
                <a16:creationId xmlns:a16="http://schemas.microsoft.com/office/drawing/2014/main" id="{2CF191EC-C0C8-76E9-6F88-CA339CF818E0}"/>
              </a:ext>
            </a:extLst>
          </p:cNvPr>
          <p:cNvCxnSpPr/>
          <p:nvPr/>
        </p:nvCxnSpPr>
        <p:spPr>
          <a:xfrm>
            <a:off x="6427650" y="5638165"/>
            <a:ext cx="513336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F2A2FDC-15C7-770E-9598-1B511187020C}"/>
              </a:ext>
            </a:extLst>
          </p:cNvPr>
          <p:cNvSpPr txBox="1"/>
          <p:nvPr/>
        </p:nvSpPr>
        <p:spPr>
          <a:xfrm>
            <a:off x="8554902" y="5754677"/>
            <a:ext cx="3006109" cy="379463"/>
          </a:xfrm>
          <a:prstGeom prst="rect">
            <a:avLst/>
          </a:prstGeom>
          <a:noFill/>
        </p:spPr>
        <p:txBody>
          <a:bodyPr wrap="square">
            <a:spAutoFit/>
          </a:bodyPr>
          <a:lstStyle/>
          <a:p>
            <a:pPr defTabSz="609646">
              <a:defRPr/>
            </a:pPr>
            <a:r>
              <a:rPr lang="en-US" sz="933"/>
              <a:t>Lorem ipsum dolor sit </a:t>
            </a:r>
            <a:r>
              <a:rPr lang="en-US" sz="933" err="1"/>
              <a:t>amet</a:t>
            </a:r>
            <a:r>
              <a:rPr lang="en-US" sz="933"/>
              <a:t> </a:t>
            </a:r>
            <a:r>
              <a:rPr lang="en-US" sz="933" err="1"/>
              <a:t>consectetur</a:t>
            </a:r>
            <a:r>
              <a:rPr lang="en-US" sz="933"/>
              <a:t> </a:t>
            </a:r>
            <a:r>
              <a:rPr lang="en-US" sz="933" err="1"/>
              <a:t>adipiscing</a:t>
            </a:r>
            <a:r>
              <a:rPr lang="en-US" sz="933"/>
              <a:t> </a:t>
            </a:r>
            <a:r>
              <a:rPr lang="en-US" sz="933" err="1"/>
              <a:t>elit</a:t>
            </a:r>
            <a:r>
              <a:rPr lang="en-US" sz="933"/>
              <a:t>. </a:t>
            </a:r>
            <a:r>
              <a:rPr lang="en-US" sz="933" err="1"/>
              <a:t>Quisque</a:t>
            </a:r>
            <a:r>
              <a:rPr lang="en-US" sz="933"/>
              <a:t> </a:t>
            </a:r>
            <a:r>
              <a:rPr lang="en-US" sz="933" err="1"/>
              <a:t>faucibus</a:t>
            </a:r>
            <a:r>
              <a:rPr lang="en-US" sz="933"/>
              <a:t> ex </a:t>
            </a:r>
            <a:r>
              <a:rPr lang="en-US" sz="933" err="1"/>
              <a:t>sapien</a:t>
            </a:r>
            <a:r>
              <a:rPr lang="en-US" sz="933"/>
              <a:t>.</a:t>
            </a:r>
          </a:p>
        </p:txBody>
      </p:sp>
      <p:sp>
        <p:nvSpPr>
          <p:cNvPr id="80" name="TextBox 79">
            <a:extLst>
              <a:ext uri="{FF2B5EF4-FFF2-40B4-BE49-F238E27FC236}">
                <a16:creationId xmlns:a16="http://schemas.microsoft.com/office/drawing/2014/main" id="{EA7BB270-4C70-5779-87F0-41A5CF8B70D0}"/>
              </a:ext>
            </a:extLst>
          </p:cNvPr>
          <p:cNvSpPr txBox="1"/>
          <p:nvPr/>
        </p:nvSpPr>
        <p:spPr>
          <a:xfrm>
            <a:off x="7038697" y="5755884"/>
            <a:ext cx="1639037" cy="235898"/>
          </a:xfrm>
          <a:prstGeom prst="rect">
            <a:avLst/>
          </a:prstGeom>
          <a:noFill/>
        </p:spPr>
        <p:txBody>
          <a:bodyPr wrap="square">
            <a:spAutoFit/>
          </a:bodyPr>
          <a:lstStyle/>
          <a:p>
            <a:pPr defTabSz="609646">
              <a:defRPr/>
            </a:pPr>
            <a:r>
              <a:rPr lang="en-US" sz="933" b="1"/>
              <a:t>Title</a:t>
            </a:r>
          </a:p>
        </p:txBody>
      </p:sp>
      <p:pic>
        <p:nvPicPr>
          <p:cNvPr id="81" name="Gráfico 99">
            <a:extLst>
              <a:ext uri="{FF2B5EF4-FFF2-40B4-BE49-F238E27FC236}">
                <a16:creationId xmlns:a16="http://schemas.microsoft.com/office/drawing/2014/main" id="{4895B340-F660-3997-9FA6-AC8291E2E54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19266" y="5139700"/>
            <a:ext cx="389614" cy="389614"/>
          </a:xfrm>
          <a:prstGeom prst="rect">
            <a:avLst/>
          </a:prstGeom>
        </p:spPr>
      </p:pic>
      <p:pic>
        <p:nvPicPr>
          <p:cNvPr id="82" name="Grafika 298">
            <a:extLst>
              <a:ext uri="{FF2B5EF4-FFF2-40B4-BE49-F238E27FC236}">
                <a16:creationId xmlns:a16="http://schemas.microsoft.com/office/drawing/2014/main" id="{2C3BFF68-CE23-D850-4552-1B724318504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54372" y="4612336"/>
            <a:ext cx="319401" cy="319401"/>
          </a:xfrm>
          <a:prstGeom prst="rect">
            <a:avLst/>
          </a:prstGeom>
        </p:spPr>
      </p:pic>
      <p:pic>
        <p:nvPicPr>
          <p:cNvPr id="83" name="Grafika 322">
            <a:extLst>
              <a:ext uri="{FF2B5EF4-FFF2-40B4-BE49-F238E27FC236}">
                <a16:creationId xmlns:a16="http://schemas.microsoft.com/office/drawing/2014/main" id="{63DE8CF4-DD6D-AAE0-2501-8EE4D6DD8AE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27650" y="5748299"/>
            <a:ext cx="348336" cy="348336"/>
          </a:xfrm>
          <a:prstGeom prst="rect">
            <a:avLst/>
          </a:prstGeom>
        </p:spPr>
      </p:pic>
    </p:spTree>
    <p:extLst>
      <p:ext uri="{BB962C8B-B14F-4D97-AF65-F5344CB8AC3E}">
        <p14:creationId xmlns:p14="http://schemas.microsoft.com/office/powerpoint/2010/main" val="3457600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6181B-3B3B-4608-B257-ECD14B2E1A1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B19133-AA16-FD58-AD06-1A642D0A9714}"/>
              </a:ext>
            </a:extLst>
          </p:cNvPr>
          <p:cNvSpPr>
            <a:spLocks noGrp="1"/>
          </p:cNvSpPr>
          <p:nvPr>
            <p:ph type="sldNum" sz="quarter" idx="12"/>
          </p:nvPr>
        </p:nvSpPr>
        <p:spPr/>
        <p:txBody>
          <a:bodyPr/>
          <a:lstStyle/>
          <a:p>
            <a:pPr defTabSz="609630">
              <a:defRPr/>
            </a:pPr>
            <a:fld id="{C1F56866-D47B-47B9-9D95-BB9706FB23C1}" type="slidenum">
              <a:rPr lang="en-US">
                <a:solidFill>
                  <a:srgbClr val="000000"/>
                </a:solidFill>
                <a:latin typeface="Arial" panose="020B0604020202020204"/>
              </a:rPr>
              <a:pPr defTabSz="609630">
                <a:defRPr/>
              </a:pPr>
              <a:t>49</a:t>
            </a:fld>
            <a:endParaRPr lang="en-US">
              <a:solidFill>
                <a:srgbClr val="000000"/>
              </a:solidFill>
              <a:latin typeface="Arial" panose="020B0604020202020204"/>
            </a:endParaRPr>
          </a:p>
        </p:txBody>
      </p:sp>
      <p:sp>
        <p:nvSpPr>
          <p:cNvPr id="4" name="Title 3">
            <a:extLst>
              <a:ext uri="{FF2B5EF4-FFF2-40B4-BE49-F238E27FC236}">
                <a16:creationId xmlns:a16="http://schemas.microsoft.com/office/drawing/2014/main" id="{B021D4E0-5CAD-29A2-F415-69B5228EE6AF}"/>
              </a:ext>
            </a:extLst>
          </p:cNvPr>
          <p:cNvSpPr>
            <a:spLocks noGrp="1"/>
          </p:cNvSpPr>
          <p:nvPr>
            <p:ph type="title"/>
          </p:nvPr>
        </p:nvSpPr>
        <p:spPr>
          <a:xfrm>
            <a:off x="407459" y="919056"/>
            <a:ext cx="11384492" cy="369332"/>
          </a:xfrm>
        </p:spPr>
        <p:txBody>
          <a:bodyPr/>
          <a:lstStyle/>
          <a:p>
            <a:endParaRPr lang="en-US"/>
          </a:p>
        </p:txBody>
      </p:sp>
      <p:sp>
        <p:nvSpPr>
          <p:cNvPr id="5" name="Footer Placeholder 4">
            <a:extLst>
              <a:ext uri="{FF2B5EF4-FFF2-40B4-BE49-F238E27FC236}">
                <a16:creationId xmlns:a16="http://schemas.microsoft.com/office/drawing/2014/main" id="{B27CEDFA-45AD-BA27-0F91-40256FF4A601}"/>
              </a:ext>
            </a:extLst>
          </p:cNvPr>
          <p:cNvSpPr>
            <a:spLocks noGrp="1"/>
          </p:cNvSpPr>
          <p:nvPr>
            <p:ph type="ftr" sz="quarter" idx="3"/>
          </p:nvPr>
        </p:nvSpPr>
        <p:spPr/>
        <p:txBody>
          <a:bodyPr/>
          <a:lstStyle/>
          <a:p>
            <a:pPr defTabSz="609630">
              <a:defRPr/>
            </a:pPr>
            <a:r>
              <a:rPr lang="en-US">
                <a:solidFill>
                  <a:srgbClr val="000000"/>
                </a:solidFill>
                <a:latin typeface="Arial" panose="020B0604020202020204"/>
              </a:rPr>
              <a:t>Copyright © 2025 Xebia. All rights reserved</a:t>
            </a:r>
          </a:p>
        </p:txBody>
      </p:sp>
      <p:sp>
        <p:nvSpPr>
          <p:cNvPr id="2" name="Text Placeholder 1">
            <a:extLst>
              <a:ext uri="{FF2B5EF4-FFF2-40B4-BE49-F238E27FC236}">
                <a16:creationId xmlns:a16="http://schemas.microsoft.com/office/drawing/2014/main" id="{1155354D-EF59-5012-112C-57A1C292CFF0}"/>
              </a:ext>
            </a:extLst>
          </p:cNvPr>
          <p:cNvSpPr>
            <a:spLocks noGrp="1"/>
          </p:cNvSpPr>
          <p:nvPr>
            <p:ph type="body" idx="106"/>
          </p:nvPr>
        </p:nvSpPr>
        <p:spPr>
          <a:xfrm>
            <a:off x="406400" y="408055"/>
            <a:ext cx="7513108" cy="153888"/>
          </a:xfrm>
        </p:spPr>
        <p:txBody>
          <a:bodyPr/>
          <a:lstStyle/>
          <a:p>
            <a:endParaRPr lang="en-US"/>
          </a:p>
        </p:txBody>
      </p:sp>
      <p:sp>
        <p:nvSpPr>
          <p:cNvPr id="6" name="Rectángulo redondeado 6">
            <a:extLst>
              <a:ext uri="{FF2B5EF4-FFF2-40B4-BE49-F238E27FC236}">
                <a16:creationId xmlns:a16="http://schemas.microsoft.com/office/drawing/2014/main" id="{96DF62A9-0DDC-C3BE-8788-AD39275B9ED4}"/>
              </a:ext>
            </a:extLst>
          </p:cNvPr>
          <p:cNvSpPr/>
          <p:nvPr/>
        </p:nvSpPr>
        <p:spPr>
          <a:xfrm>
            <a:off x="1135455" y="1432487"/>
            <a:ext cx="9776795" cy="836280"/>
          </a:xfrm>
          <a:prstGeom prst="roundRect">
            <a:avLst>
              <a:gd name="adj" fmla="val 11107"/>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ctr" anchorCtr="0">
            <a:noAutofit/>
          </a:bodyPr>
          <a:lstStyle/>
          <a:p>
            <a:pPr defTabSz="914492">
              <a:spcAft>
                <a:spcPts val="3200"/>
              </a:spcAft>
              <a:defRPr/>
            </a:pPr>
            <a:endParaRPr lang="en-US" sz="1800">
              <a:solidFill>
                <a:srgbClr val="595959"/>
              </a:solidFill>
              <a:latin typeface="Arial" panose="020B0604020202020204"/>
              <a:cs typeface="Arial"/>
            </a:endParaRPr>
          </a:p>
        </p:txBody>
      </p:sp>
      <p:sp>
        <p:nvSpPr>
          <p:cNvPr id="7" name="Rectángulo redondeado 1">
            <a:extLst>
              <a:ext uri="{FF2B5EF4-FFF2-40B4-BE49-F238E27FC236}">
                <a16:creationId xmlns:a16="http://schemas.microsoft.com/office/drawing/2014/main" id="{21E85269-7B6E-281E-5494-7691FEE79145}"/>
              </a:ext>
            </a:extLst>
          </p:cNvPr>
          <p:cNvSpPr/>
          <p:nvPr/>
        </p:nvSpPr>
        <p:spPr>
          <a:xfrm>
            <a:off x="1135454" y="5134355"/>
            <a:ext cx="9776795" cy="836280"/>
          </a:xfrm>
          <a:prstGeom prst="roundRect">
            <a:avLst>
              <a:gd name="adj" fmla="val 11107"/>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ctr" anchorCtr="0">
            <a:noAutofit/>
          </a:bodyPr>
          <a:lstStyle/>
          <a:p>
            <a:pPr defTabSz="914492">
              <a:spcAft>
                <a:spcPts val="3200"/>
              </a:spcAft>
              <a:defRPr/>
            </a:pPr>
            <a:endParaRPr lang="en-US" sz="1800" b="1">
              <a:solidFill>
                <a:srgbClr val="595959"/>
              </a:solidFill>
              <a:latin typeface="Arial" panose="020B0604020202020204"/>
              <a:cs typeface="Arial"/>
            </a:endParaRPr>
          </a:p>
        </p:txBody>
      </p:sp>
      <p:sp>
        <p:nvSpPr>
          <p:cNvPr id="24" name="Rectángulo redondeado 4">
            <a:extLst>
              <a:ext uri="{FF2B5EF4-FFF2-40B4-BE49-F238E27FC236}">
                <a16:creationId xmlns:a16="http://schemas.microsoft.com/office/drawing/2014/main" id="{5ACC889A-A25E-44A2-D3FA-219389DDC085}"/>
              </a:ext>
            </a:extLst>
          </p:cNvPr>
          <p:cNvSpPr/>
          <p:nvPr/>
        </p:nvSpPr>
        <p:spPr>
          <a:xfrm>
            <a:off x="1135455" y="2351578"/>
            <a:ext cx="9776795" cy="836280"/>
          </a:xfrm>
          <a:prstGeom prst="roundRect">
            <a:avLst>
              <a:gd name="adj" fmla="val 11107"/>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ctr" anchorCtr="0">
            <a:noAutofit/>
          </a:bodyPr>
          <a:lstStyle/>
          <a:p>
            <a:pPr defTabSz="914492">
              <a:lnSpc>
                <a:spcPct val="110000"/>
              </a:lnSpc>
              <a:spcAft>
                <a:spcPts val="3200"/>
              </a:spcAft>
              <a:defRPr/>
            </a:pPr>
            <a:endParaRPr lang="en-US" sz="1800">
              <a:solidFill>
                <a:srgbClr val="595959"/>
              </a:solidFill>
              <a:latin typeface="Arial" panose="020B0604020202020204"/>
              <a:cs typeface="Arial"/>
            </a:endParaRPr>
          </a:p>
        </p:txBody>
      </p:sp>
      <p:sp>
        <p:nvSpPr>
          <p:cNvPr id="25" name="Rectángulo redondeado 3">
            <a:extLst>
              <a:ext uri="{FF2B5EF4-FFF2-40B4-BE49-F238E27FC236}">
                <a16:creationId xmlns:a16="http://schemas.microsoft.com/office/drawing/2014/main" id="{05D8B908-D5EA-C97B-78DF-241C5CAEF234}"/>
              </a:ext>
            </a:extLst>
          </p:cNvPr>
          <p:cNvSpPr/>
          <p:nvPr/>
        </p:nvSpPr>
        <p:spPr>
          <a:xfrm>
            <a:off x="1135455" y="3340839"/>
            <a:ext cx="9776795" cy="836280"/>
          </a:xfrm>
          <a:prstGeom prst="roundRect">
            <a:avLst>
              <a:gd name="adj" fmla="val 11107"/>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ctr" anchorCtr="0">
            <a:noAutofit/>
          </a:bodyPr>
          <a:lstStyle/>
          <a:p>
            <a:pPr defTabSz="914492">
              <a:spcAft>
                <a:spcPts val="3200"/>
              </a:spcAft>
              <a:defRPr/>
            </a:pPr>
            <a:endParaRPr lang="en-US" sz="1800">
              <a:solidFill>
                <a:srgbClr val="595959"/>
              </a:solidFill>
              <a:latin typeface="Arial" panose="020B0604020202020204"/>
              <a:cs typeface="Arial"/>
            </a:endParaRPr>
          </a:p>
        </p:txBody>
      </p:sp>
      <p:sp>
        <p:nvSpPr>
          <p:cNvPr id="26" name="TextBox 13">
            <a:extLst>
              <a:ext uri="{FF2B5EF4-FFF2-40B4-BE49-F238E27FC236}">
                <a16:creationId xmlns:a16="http://schemas.microsoft.com/office/drawing/2014/main" id="{F1199C3C-84C2-34CF-CF45-ABE039F280C8}"/>
              </a:ext>
            </a:extLst>
          </p:cNvPr>
          <p:cNvSpPr txBox="1"/>
          <p:nvPr/>
        </p:nvSpPr>
        <p:spPr>
          <a:xfrm>
            <a:off x="1207225" y="5122839"/>
            <a:ext cx="347852" cy="123111"/>
          </a:xfrm>
          <a:prstGeom prst="rect">
            <a:avLst/>
          </a:prstGeom>
          <a:noFill/>
        </p:spPr>
        <p:txBody>
          <a:bodyPr wrap="none" lIns="0" tIns="0" rIns="0" bIns="0">
            <a:spAutoFit/>
          </a:bodyPr>
          <a:lstStyle/>
          <a:p>
            <a:pPr algn="r" defTabSz="2438582" hangingPunct="0">
              <a:defRPr/>
            </a:pPr>
            <a:r>
              <a:rPr lang="en-US" sz="800" kern="0">
                <a:latin typeface="Arial" panose="020B0604020202020204"/>
                <a:sym typeface="Helvetica Neue"/>
              </a:rPr>
              <a:t>Mission</a:t>
            </a:r>
          </a:p>
        </p:txBody>
      </p:sp>
      <p:sp>
        <p:nvSpPr>
          <p:cNvPr id="27" name="TextBox 16">
            <a:extLst>
              <a:ext uri="{FF2B5EF4-FFF2-40B4-BE49-F238E27FC236}">
                <a16:creationId xmlns:a16="http://schemas.microsoft.com/office/drawing/2014/main" id="{462B3C8C-83EC-B8D8-2189-22D8D16FFDE8}"/>
              </a:ext>
            </a:extLst>
          </p:cNvPr>
          <p:cNvSpPr txBox="1"/>
          <p:nvPr/>
        </p:nvSpPr>
        <p:spPr>
          <a:xfrm>
            <a:off x="1239284" y="5587072"/>
            <a:ext cx="315792" cy="123111"/>
          </a:xfrm>
          <a:prstGeom prst="rect">
            <a:avLst/>
          </a:prstGeom>
          <a:noFill/>
        </p:spPr>
        <p:txBody>
          <a:bodyPr wrap="none" lIns="0" tIns="0" rIns="0" bIns="0">
            <a:spAutoFit/>
          </a:bodyPr>
          <a:lstStyle/>
          <a:p>
            <a:pPr algn="r" defTabSz="2438582" hangingPunct="0">
              <a:defRPr/>
            </a:pPr>
            <a:r>
              <a:rPr lang="en-US" sz="800" kern="0">
                <a:latin typeface="Arial" panose="020B0604020202020204"/>
                <a:sym typeface="Helvetica Neue"/>
              </a:rPr>
              <a:t>Values</a:t>
            </a:r>
          </a:p>
        </p:txBody>
      </p:sp>
      <p:sp>
        <p:nvSpPr>
          <p:cNvPr id="28" name="TextBox 17">
            <a:extLst>
              <a:ext uri="{FF2B5EF4-FFF2-40B4-BE49-F238E27FC236}">
                <a16:creationId xmlns:a16="http://schemas.microsoft.com/office/drawing/2014/main" id="{6D0569B9-A023-871C-FBE0-57EB6ADEAEFE}"/>
              </a:ext>
            </a:extLst>
          </p:cNvPr>
          <p:cNvSpPr txBox="1"/>
          <p:nvPr/>
        </p:nvSpPr>
        <p:spPr>
          <a:xfrm>
            <a:off x="1109438" y="6045689"/>
            <a:ext cx="445636" cy="123111"/>
          </a:xfrm>
          <a:prstGeom prst="rect">
            <a:avLst/>
          </a:prstGeom>
          <a:noFill/>
        </p:spPr>
        <p:txBody>
          <a:bodyPr wrap="none" lIns="0" tIns="0" rIns="0" bIns="0">
            <a:spAutoFit/>
          </a:bodyPr>
          <a:lstStyle/>
          <a:p>
            <a:pPr algn="r" defTabSz="2438582" hangingPunct="0">
              <a:defRPr/>
            </a:pPr>
            <a:r>
              <a:rPr lang="en-US" sz="800" kern="0">
                <a:latin typeface="Arial" panose="020B0604020202020204"/>
                <a:sym typeface="Helvetica Neue"/>
              </a:rPr>
              <a:t>Principles</a:t>
            </a:r>
          </a:p>
        </p:txBody>
      </p:sp>
      <p:sp>
        <p:nvSpPr>
          <p:cNvPr id="29" name="TextBox 28">
            <a:extLst>
              <a:ext uri="{FF2B5EF4-FFF2-40B4-BE49-F238E27FC236}">
                <a16:creationId xmlns:a16="http://schemas.microsoft.com/office/drawing/2014/main" id="{A69316E9-971B-A1FE-7B8C-D71438A11898}"/>
              </a:ext>
            </a:extLst>
          </p:cNvPr>
          <p:cNvSpPr txBox="1"/>
          <p:nvPr/>
        </p:nvSpPr>
        <p:spPr>
          <a:xfrm>
            <a:off x="1176767" y="2318386"/>
            <a:ext cx="205184" cy="123111"/>
          </a:xfrm>
          <a:prstGeom prst="rect">
            <a:avLst/>
          </a:prstGeom>
          <a:noFill/>
        </p:spPr>
        <p:txBody>
          <a:bodyPr wrap="none" lIns="0" tIns="0" rIns="0" bIns="0">
            <a:spAutoFit/>
          </a:bodyPr>
          <a:lstStyle/>
          <a:p>
            <a:pPr defTabSz="2438582" hangingPunct="0">
              <a:defRPr/>
            </a:pPr>
            <a:r>
              <a:rPr lang="en-US" sz="800" kern="0">
                <a:latin typeface="Arial" panose="020B0604020202020204"/>
                <a:sym typeface="Helvetica Neue"/>
              </a:rPr>
              <a:t>Why</a:t>
            </a:r>
          </a:p>
        </p:txBody>
      </p:sp>
      <p:sp>
        <p:nvSpPr>
          <p:cNvPr id="30" name="TextBox 27">
            <a:extLst>
              <a:ext uri="{FF2B5EF4-FFF2-40B4-BE49-F238E27FC236}">
                <a16:creationId xmlns:a16="http://schemas.microsoft.com/office/drawing/2014/main" id="{2FFAC008-CDD0-6C72-217F-DF0E35F534B2}"/>
              </a:ext>
            </a:extLst>
          </p:cNvPr>
          <p:cNvSpPr txBox="1"/>
          <p:nvPr/>
        </p:nvSpPr>
        <p:spPr>
          <a:xfrm>
            <a:off x="1117455" y="2819472"/>
            <a:ext cx="240450" cy="123111"/>
          </a:xfrm>
          <a:prstGeom prst="rect">
            <a:avLst/>
          </a:prstGeom>
          <a:noFill/>
        </p:spPr>
        <p:txBody>
          <a:bodyPr wrap="none" lIns="0" tIns="0" rIns="0" bIns="0">
            <a:spAutoFit/>
          </a:bodyPr>
          <a:lstStyle/>
          <a:p>
            <a:pPr defTabSz="2438582" hangingPunct="0">
              <a:defRPr/>
            </a:pPr>
            <a:r>
              <a:rPr lang="en-US" sz="800" kern="0">
                <a:latin typeface="Arial" panose="020B0604020202020204"/>
                <a:sym typeface="Helvetica Neue"/>
              </a:rPr>
              <a:t>What</a:t>
            </a:r>
          </a:p>
        </p:txBody>
      </p:sp>
      <p:sp>
        <p:nvSpPr>
          <p:cNvPr id="31" name="TextBox 5">
            <a:extLst>
              <a:ext uri="{FF2B5EF4-FFF2-40B4-BE49-F238E27FC236}">
                <a16:creationId xmlns:a16="http://schemas.microsoft.com/office/drawing/2014/main" id="{914EC809-555D-1FA2-540B-CEB159B4E8F6}"/>
              </a:ext>
            </a:extLst>
          </p:cNvPr>
          <p:cNvSpPr txBox="1"/>
          <p:nvPr/>
        </p:nvSpPr>
        <p:spPr>
          <a:xfrm>
            <a:off x="1018070" y="1875081"/>
            <a:ext cx="280526" cy="123111"/>
          </a:xfrm>
          <a:prstGeom prst="rect">
            <a:avLst/>
          </a:prstGeom>
          <a:noFill/>
        </p:spPr>
        <p:txBody>
          <a:bodyPr wrap="none" lIns="0" tIns="0" rIns="0" bIns="0">
            <a:spAutoFit/>
          </a:bodyPr>
          <a:lstStyle/>
          <a:p>
            <a:pPr defTabSz="2438582" hangingPunct="0">
              <a:defRPr/>
            </a:pPr>
            <a:r>
              <a:rPr lang="en-US" sz="800" kern="0">
                <a:latin typeface="Arial" panose="020B0604020202020204"/>
                <a:sym typeface="Helvetica Neue"/>
              </a:rPr>
              <a:t>Vision</a:t>
            </a:r>
          </a:p>
        </p:txBody>
      </p:sp>
      <p:sp>
        <p:nvSpPr>
          <p:cNvPr id="32" name="TextBox 26">
            <a:extLst>
              <a:ext uri="{FF2B5EF4-FFF2-40B4-BE49-F238E27FC236}">
                <a16:creationId xmlns:a16="http://schemas.microsoft.com/office/drawing/2014/main" id="{99E42DE5-6C6A-28B3-FCBE-F05C28CF52D0}"/>
              </a:ext>
            </a:extLst>
          </p:cNvPr>
          <p:cNvSpPr txBox="1"/>
          <p:nvPr/>
        </p:nvSpPr>
        <p:spPr>
          <a:xfrm>
            <a:off x="1223252" y="4654154"/>
            <a:ext cx="331822" cy="123111"/>
          </a:xfrm>
          <a:prstGeom prst="rect">
            <a:avLst/>
          </a:prstGeom>
          <a:noFill/>
        </p:spPr>
        <p:txBody>
          <a:bodyPr wrap="none" lIns="0" tIns="0" rIns="0" bIns="0">
            <a:spAutoFit/>
          </a:bodyPr>
          <a:lstStyle/>
          <a:p>
            <a:pPr algn="r" defTabSz="2438582" hangingPunct="0">
              <a:defRPr/>
            </a:pPr>
            <a:r>
              <a:rPr lang="en-US" sz="800" kern="0">
                <a:latin typeface="Arial" panose="020B0604020202020204"/>
                <a:sym typeface="Helvetica Neue"/>
              </a:rPr>
              <a:t>Where </a:t>
            </a:r>
          </a:p>
        </p:txBody>
      </p:sp>
      <p:sp>
        <p:nvSpPr>
          <p:cNvPr id="33" name="Rectángulo redondeado 65">
            <a:extLst>
              <a:ext uri="{FF2B5EF4-FFF2-40B4-BE49-F238E27FC236}">
                <a16:creationId xmlns:a16="http://schemas.microsoft.com/office/drawing/2014/main" id="{515D56EE-11D7-0A78-5003-5811D2E87023}"/>
              </a:ext>
            </a:extLst>
          </p:cNvPr>
          <p:cNvSpPr/>
          <p:nvPr/>
        </p:nvSpPr>
        <p:spPr>
          <a:xfrm>
            <a:off x="1756229" y="1748078"/>
            <a:ext cx="9888084" cy="384143"/>
          </a:xfrm>
          <a:prstGeom prst="roundRect">
            <a:avLst>
              <a:gd name="adj" fmla="val 944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167999" tIns="90000" rIns="90000" bIns="90000" rtlCol="0" anchor="ctr">
            <a:spAutoFit/>
          </a:bodyPr>
          <a:lstStyle/>
          <a:p>
            <a:pPr algn="ctr" defTabSz="457246">
              <a:defRPr/>
            </a:pPr>
            <a:r>
              <a:rPr lang="en-IN">
                <a:solidFill>
                  <a:schemeClr val="tx1"/>
                </a:solidFill>
                <a:latin typeface="Arial" panose="020B0604020202020204"/>
              </a:rPr>
              <a:t>Establish Xebia as a globally recognized and trusted advisor in AI-first Consulting, Software Development, and Training</a:t>
            </a:r>
          </a:p>
        </p:txBody>
      </p:sp>
      <p:sp>
        <p:nvSpPr>
          <p:cNvPr id="34" name="Rectángulo redondeado 66">
            <a:extLst>
              <a:ext uri="{FF2B5EF4-FFF2-40B4-BE49-F238E27FC236}">
                <a16:creationId xmlns:a16="http://schemas.microsoft.com/office/drawing/2014/main" id="{5AACF360-3DD1-76E8-6FC5-79E9CA78014B}"/>
              </a:ext>
            </a:extLst>
          </p:cNvPr>
          <p:cNvSpPr/>
          <p:nvPr/>
        </p:nvSpPr>
        <p:spPr>
          <a:xfrm>
            <a:off x="1756229" y="2222822"/>
            <a:ext cx="9888084" cy="384143"/>
          </a:xfrm>
          <a:prstGeom prst="roundRect">
            <a:avLst>
              <a:gd name="adj" fmla="val 9443"/>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67999" tIns="90000" rIns="90000" bIns="90000" rtlCol="0" anchor="ctr">
            <a:spAutoFit/>
          </a:bodyPr>
          <a:lstStyle/>
          <a:p>
            <a:pPr defTabSz="457246">
              <a:defRPr/>
            </a:pPr>
            <a:r>
              <a:rPr lang="en-IN">
                <a:solidFill>
                  <a:srgbClr val="FFFFFF"/>
                </a:solidFill>
                <a:latin typeface="Arial" panose="020B0604020202020204"/>
              </a:rPr>
              <a:t>Shaping Tomorrow with AI Today</a:t>
            </a:r>
            <a:endParaRPr lang="en-IN">
              <a:solidFill>
                <a:srgbClr val="FFFFFF"/>
              </a:solidFill>
              <a:latin typeface="Arial" panose="020B0604020202020204"/>
              <a:cs typeface="Arial"/>
            </a:endParaRPr>
          </a:p>
        </p:txBody>
      </p:sp>
      <p:sp>
        <p:nvSpPr>
          <p:cNvPr id="35" name="Rectángulo redondeado 67">
            <a:extLst>
              <a:ext uri="{FF2B5EF4-FFF2-40B4-BE49-F238E27FC236}">
                <a16:creationId xmlns:a16="http://schemas.microsoft.com/office/drawing/2014/main" id="{6B685AB9-027C-A2E1-B09C-230D8BBE9EF0}"/>
              </a:ext>
            </a:extLst>
          </p:cNvPr>
          <p:cNvSpPr/>
          <p:nvPr/>
        </p:nvSpPr>
        <p:spPr>
          <a:xfrm>
            <a:off x="1756229" y="4586247"/>
            <a:ext cx="9888084" cy="319611"/>
          </a:xfrm>
          <a:prstGeom prst="roundRect">
            <a:avLst>
              <a:gd name="adj" fmla="val 9443"/>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67999" tIns="90000" rIns="90000" bIns="90000" rtlCol="0" anchor="ctr">
            <a:spAutoFit/>
          </a:bodyPr>
          <a:lstStyle/>
          <a:p>
            <a:pPr defTabSz="457246">
              <a:defRPr/>
            </a:pPr>
            <a:r>
              <a:rPr lang="en-IN" sz="800">
                <a:solidFill>
                  <a:srgbClr val="FFFFFF"/>
                </a:solidFill>
                <a:latin typeface="Arial" panose="020B0604020202020204"/>
              </a:rPr>
              <a:t>Five Regions: Americas | UK | Continental Europe | MEA | APAC</a:t>
            </a:r>
          </a:p>
        </p:txBody>
      </p:sp>
      <p:sp>
        <p:nvSpPr>
          <p:cNvPr id="36" name="Rectángulo redondeado 68">
            <a:extLst>
              <a:ext uri="{FF2B5EF4-FFF2-40B4-BE49-F238E27FC236}">
                <a16:creationId xmlns:a16="http://schemas.microsoft.com/office/drawing/2014/main" id="{3037F209-9B79-4836-6220-DA73E0DE06C1}"/>
              </a:ext>
            </a:extLst>
          </p:cNvPr>
          <p:cNvSpPr/>
          <p:nvPr/>
        </p:nvSpPr>
        <p:spPr>
          <a:xfrm>
            <a:off x="1765437" y="5993605"/>
            <a:ext cx="9888084" cy="319611"/>
          </a:xfrm>
          <a:prstGeom prst="roundRect">
            <a:avLst>
              <a:gd name="adj" fmla="val 9443"/>
            </a:avLst>
          </a:prstGeom>
          <a:solidFill>
            <a:schemeClr val="accent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67999" tIns="90000" rIns="90000" bIns="90000" rtlCol="0" anchor="ctr">
            <a:spAutoFit/>
          </a:bodyPr>
          <a:lstStyle/>
          <a:p>
            <a:pPr defTabSz="457246">
              <a:defRPr/>
            </a:pPr>
            <a:r>
              <a:rPr lang="en-IN" sz="800">
                <a:solidFill>
                  <a:srgbClr val="FFFFFF"/>
                </a:solidFill>
                <a:latin typeface="Arial" panose="020B0604020202020204"/>
              </a:rPr>
              <a:t>Responsibility &amp; Autonomy | Results | Sense of Urgency | Entrepreneurship &amp; Innovation ​</a:t>
            </a:r>
          </a:p>
        </p:txBody>
      </p:sp>
      <p:sp>
        <p:nvSpPr>
          <p:cNvPr id="37" name="Rectángulo redondeado 69">
            <a:extLst>
              <a:ext uri="{FF2B5EF4-FFF2-40B4-BE49-F238E27FC236}">
                <a16:creationId xmlns:a16="http://schemas.microsoft.com/office/drawing/2014/main" id="{83D12A82-C366-4582-F946-26BDBF277BB6}"/>
              </a:ext>
            </a:extLst>
          </p:cNvPr>
          <p:cNvSpPr/>
          <p:nvPr/>
        </p:nvSpPr>
        <p:spPr>
          <a:xfrm>
            <a:off x="1756229" y="5524486"/>
            <a:ext cx="9888084" cy="319611"/>
          </a:xfrm>
          <a:prstGeom prst="roundRect">
            <a:avLst>
              <a:gd name="adj" fmla="val 9443"/>
            </a:avLst>
          </a:prstGeom>
          <a:solidFill>
            <a:schemeClr val="accent4"/>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67999" tIns="90000" rIns="90000" bIns="90000" rtlCol="0" anchor="ctr">
            <a:spAutoFit/>
          </a:bodyPr>
          <a:lstStyle/>
          <a:p>
            <a:pPr defTabSz="457246">
              <a:defRPr/>
            </a:pPr>
            <a:r>
              <a:rPr lang="en-IN" sz="800">
                <a:solidFill>
                  <a:srgbClr val="FFFFFF"/>
                </a:solidFill>
                <a:latin typeface="Arial" panose="020B0604020202020204"/>
              </a:rPr>
              <a:t>People First | Sharing Knowledge | Quality Without Compromise | Customer Intimacy</a:t>
            </a:r>
          </a:p>
        </p:txBody>
      </p:sp>
      <p:sp>
        <p:nvSpPr>
          <p:cNvPr id="38" name="Rectángulo redondeado 70">
            <a:extLst>
              <a:ext uri="{FF2B5EF4-FFF2-40B4-BE49-F238E27FC236}">
                <a16:creationId xmlns:a16="http://schemas.microsoft.com/office/drawing/2014/main" id="{28DFD563-0F98-2D1C-1044-56FBEEE31A94}"/>
              </a:ext>
            </a:extLst>
          </p:cNvPr>
          <p:cNvSpPr/>
          <p:nvPr/>
        </p:nvSpPr>
        <p:spPr>
          <a:xfrm>
            <a:off x="1765437" y="5055367"/>
            <a:ext cx="9888084" cy="319611"/>
          </a:xfrm>
          <a:prstGeom prst="roundRect">
            <a:avLst>
              <a:gd name="adj" fmla="val 9443"/>
            </a:avLst>
          </a:prstGeom>
          <a:solidFill>
            <a:schemeClr val="accent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67999" tIns="90000" rIns="90000" bIns="90000" rtlCol="0" anchor="ctr">
            <a:spAutoFit/>
          </a:bodyPr>
          <a:lstStyle/>
          <a:p>
            <a:pPr defTabSz="457246">
              <a:defRPr/>
            </a:pPr>
            <a:r>
              <a:rPr lang="en-IN" sz="800">
                <a:solidFill>
                  <a:srgbClr val="FFFFFF"/>
                </a:solidFill>
                <a:latin typeface="Arial" panose="020B0604020202020204"/>
              </a:rPr>
              <a:t>Authority</a:t>
            </a:r>
          </a:p>
        </p:txBody>
      </p:sp>
      <p:sp>
        <p:nvSpPr>
          <p:cNvPr id="39" name="Rectángulo redondeado 71">
            <a:extLst>
              <a:ext uri="{FF2B5EF4-FFF2-40B4-BE49-F238E27FC236}">
                <a16:creationId xmlns:a16="http://schemas.microsoft.com/office/drawing/2014/main" id="{F5DF03B4-CA49-0701-6234-25917BDEC55E}"/>
              </a:ext>
            </a:extLst>
          </p:cNvPr>
          <p:cNvSpPr/>
          <p:nvPr/>
        </p:nvSpPr>
        <p:spPr>
          <a:xfrm>
            <a:off x="1756229" y="2729076"/>
            <a:ext cx="1513064" cy="1719790"/>
          </a:xfrm>
          <a:prstGeom prst="roundRect">
            <a:avLst>
              <a:gd name="adj" fmla="val 3475"/>
            </a:avLst>
          </a:prstGeom>
          <a:solidFill>
            <a:schemeClr val="accent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t" anchorCtr="0">
            <a:noAutofit/>
          </a:bodyPr>
          <a:lstStyle/>
          <a:p>
            <a:pPr defTabSz="914492">
              <a:lnSpc>
                <a:spcPct val="90000"/>
              </a:lnSpc>
              <a:spcBef>
                <a:spcPts val="400"/>
              </a:spcBef>
              <a:defRPr/>
            </a:pPr>
            <a:r>
              <a:rPr lang="en-US" sz="2800">
                <a:solidFill>
                  <a:srgbClr val="E52FD3"/>
                </a:solidFill>
                <a:latin typeface="Arial" panose="020B0604020202020204"/>
              </a:rPr>
              <a:t>1</a:t>
            </a:r>
          </a:p>
          <a:p>
            <a:pPr defTabSz="914492">
              <a:lnSpc>
                <a:spcPct val="110000"/>
              </a:lnSpc>
              <a:spcBef>
                <a:spcPts val="400"/>
              </a:spcBef>
              <a:defRPr/>
            </a:pPr>
            <a:r>
              <a:rPr lang="en-US" sz="800" b="1">
                <a:solidFill>
                  <a:schemeClr val="tx1"/>
                </a:solidFill>
                <a:latin typeface="Arial" panose="020B0604020202020204"/>
              </a:rPr>
              <a:t>Infuse AI </a:t>
            </a:r>
            <a:r>
              <a:rPr lang="en-US" sz="800">
                <a:solidFill>
                  <a:schemeClr val="tx1"/>
                </a:solidFill>
                <a:latin typeface="Arial" panose="020B0604020202020204"/>
              </a:rPr>
              <a:t>across all our offerings and solutions</a:t>
            </a:r>
          </a:p>
        </p:txBody>
      </p:sp>
      <p:sp>
        <p:nvSpPr>
          <p:cNvPr id="40" name="Rectángulo redondeado 72">
            <a:extLst>
              <a:ext uri="{FF2B5EF4-FFF2-40B4-BE49-F238E27FC236}">
                <a16:creationId xmlns:a16="http://schemas.microsoft.com/office/drawing/2014/main" id="{7BFA3890-92C6-2A0F-335D-D6845CFA6120}"/>
              </a:ext>
            </a:extLst>
          </p:cNvPr>
          <p:cNvSpPr/>
          <p:nvPr/>
        </p:nvSpPr>
        <p:spPr>
          <a:xfrm>
            <a:off x="3430598" y="2729076"/>
            <a:ext cx="1513064" cy="1719790"/>
          </a:xfrm>
          <a:prstGeom prst="roundRect">
            <a:avLst>
              <a:gd name="adj" fmla="val 3475"/>
            </a:avLst>
          </a:prstGeom>
          <a:solidFill>
            <a:schemeClr val="accent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t" anchorCtr="0">
            <a:noAutofit/>
          </a:bodyPr>
          <a:lstStyle/>
          <a:p>
            <a:pPr defTabSz="914492">
              <a:lnSpc>
                <a:spcPct val="90000"/>
              </a:lnSpc>
              <a:spcBef>
                <a:spcPts val="400"/>
              </a:spcBef>
              <a:defRPr/>
            </a:pPr>
            <a:r>
              <a:rPr lang="en-US" sz="2800">
                <a:solidFill>
                  <a:srgbClr val="E52FD3"/>
                </a:solidFill>
                <a:latin typeface="Arial" panose="020B0604020202020204"/>
              </a:rPr>
              <a:t>2</a:t>
            </a:r>
          </a:p>
          <a:p>
            <a:pPr defTabSz="914492">
              <a:lnSpc>
                <a:spcPct val="110000"/>
              </a:lnSpc>
              <a:spcBef>
                <a:spcPts val="400"/>
              </a:spcBef>
              <a:defRPr/>
            </a:pPr>
            <a:r>
              <a:rPr lang="en-US" sz="800">
                <a:solidFill>
                  <a:schemeClr val="tx1"/>
                </a:solidFill>
                <a:latin typeface="Arial" panose="020B0604020202020204"/>
              </a:rPr>
              <a:t>Shift to </a:t>
            </a:r>
            <a:r>
              <a:rPr lang="en-US" sz="800" b="1">
                <a:solidFill>
                  <a:schemeClr val="tx1"/>
                </a:solidFill>
                <a:latin typeface="Arial" panose="020B0604020202020204"/>
              </a:rPr>
              <a:t>industry led go-to-market </a:t>
            </a:r>
            <a:r>
              <a:rPr lang="en-US" sz="800">
                <a:solidFill>
                  <a:schemeClr val="tx1"/>
                </a:solidFill>
                <a:latin typeface="Arial" panose="020B0604020202020204"/>
              </a:rPr>
              <a:t>by 2026</a:t>
            </a:r>
          </a:p>
        </p:txBody>
      </p:sp>
      <p:sp>
        <p:nvSpPr>
          <p:cNvPr id="41" name="Rectángulo redondeado 73">
            <a:extLst>
              <a:ext uri="{FF2B5EF4-FFF2-40B4-BE49-F238E27FC236}">
                <a16:creationId xmlns:a16="http://schemas.microsoft.com/office/drawing/2014/main" id="{58404100-FD94-B9C4-D7B5-8AA6769860C7}"/>
              </a:ext>
            </a:extLst>
          </p:cNvPr>
          <p:cNvSpPr/>
          <p:nvPr/>
        </p:nvSpPr>
        <p:spPr>
          <a:xfrm>
            <a:off x="5104967" y="2729076"/>
            <a:ext cx="1513064" cy="1719790"/>
          </a:xfrm>
          <a:prstGeom prst="roundRect">
            <a:avLst>
              <a:gd name="adj" fmla="val 3475"/>
            </a:avLst>
          </a:prstGeom>
          <a:solidFill>
            <a:schemeClr val="accent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t" anchorCtr="0">
            <a:noAutofit/>
          </a:bodyPr>
          <a:lstStyle/>
          <a:p>
            <a:pPr defTabSz="914492">
              <a:lnSpc>
                <a:spcPct val="90000"/>
              </a:lnSpc>
              <a:spcBef>
                <a:spcPts val="400"/>
              </a:spcBef>
              <a:defRPr/>
            </a:pPr>
            <a:r>
              <a:rPr lang="en-US" sz="2800">
                <a:solidFill>
                  <a:srgbClr val="E52FD3"/>
                </a:solidFill>
                <a:latin typeface="Arial" panose="020B0604020202020204"/>
              </a:rPr>
              <a:t>3</a:t>
            </a:r>
          </a:p>
          <a:p>
            <a:pPr defTabSz="914492">
              <a:lnSpc>
                <a:spcPct val="110000"/>
              </a:lnSpc>
              <a:spcBef>
                <a:spcPts val="400"/>
              </a:spcBef>
              <a:defRPr/>
            </a:pPr>
            <a:r>
              <a:rPr lang="en-US" sz="800">
                <a:solidFill>
                  <a:schemeClr val="tx1"/>
                </a:solidFill>
                <a:latin typeface="Arial" panose="020B0604020202020204"/>
              </a:rPr>
              <a:t>Unlock </a:t>
            </a:r>
            <a:r>
              <a:rPr lang="en-US" sz="800" b="1">
                <a:solidFill>
                  <a:schemeClr val="tx1"/>
                </a:solidFill>
                <a:latin typeface="Arial" panose="020B0604020202020204"/>
              </a:rPr>
              <a:t>account growth </a:t>
            </a:r>
            <a:r>
              <a:rPr lang="en-US" sz="800">
                <a:solidFill>
                  <a:schemeClr val="tx1"/>
                </a:solidFill>
                <a:latin typeface="Arial" panose="020B0604020202020204"/>
              </a:rPr>
              <a:t>through proactive client centricity</a:t>
            </a:r>
          </a:p>
          <a:p>
            <a:pPr defTabSz="914492">
              <a:lnSpc>
                <a:spcPct val="110000"/>
              </a:lnSpc>
              <a:spcBef>
                <a:spcPts val="400"/>
              </a:spcBef>
              <a:defRPr/>
            </a:pPr>
            <a:endParaRPr lang="en-US" sz="800">
              <a:solidFill>
                <a:srgbClr val="595959"/>
              </a:solidFill>
              <a:latin typeface="Arial" panose="020B0604020202020204"/>
            </a:endParaRPr>
          </a:p>
        </p:txBody>
      </p:sp>
      <p:sp>
        <p:nvSpPr>
          <p:cNvPr id="42" name="Rectángulo redondeado 74">
            <a:extLst>
              <a:ext uri="{FF2B5EF4-FFF2-40B4-BE49-F238E27FC236}">
                <a16:creationId xmlns:a16="http://schemas.microsoft.com/office/drawing/2014/main" id="{56C922BD-6EC1-CDA8-3D19-720F004EC997}"/>
              </a:ext>
            </a:extLst>
          </p:cNvPr>
          <p:cNvSpPr/>
          <p:nvPr/>
        </p:nvSpPr>
        <p:spPr>
          <a:xfrm>
            <a:off x="6779336" y="2729076"/>
            <a:ext cx="1513064" cy="1719790"/>
          </a:xfrm>
          <a:prstGeom prst="roundRect">
            <a:avLst>
              <a:gd name="adj" fmla="val 3475"/>
            </a:avLst>
          </a:prstGeom>
          <a:solidFill>
            <a:schemeClr val="accent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t" anchorCtr="0">
            <a:noAutofit/>
          </a:bodyPr>
          <a:lstStyle/>
          <a:p>
            <a:pPr defTabSz="914492">
              <a:lnSpc>
                <a:spcPct val="90000"/>
              </a:lnSpc>
              <a:spcBef>
                <a:spcPts val="400"/>
              </a:spcBef>
              <a:defRPr/>
            </a:pPr>
            <a:r>
              <a:rPr lang="en-US" sz="2800">
                <a:solidFill>
                  <a:srgbClr val="E52FD3"/>
                </a:solidFill>
                <a:latin typeface="Arial" panose="020B0604020202020204"/>
              </a:rPr>
              <a:t>4</a:t>
            </a:r>
          </a:p>
          <a:p>
            <a:pPr defTabSz="914492">
              <a:lnSpc>
                <a:spcPct val="110000"/>
              </a:lnSpc>
              <a:spcBef>
                <a:spcPts val="400"/>
              </a:spcBef>
              <a:defRPr/>
            </a:pPr>
            <a:r>
              <a:rPr lang="en-US" sz="800">
                <a:solidFill>
                  <a:schemeClr val="tx1"/>
                </a:solidFill>
                <a:latin typeface="Arial" panose="020B0604020202020204"/>
              </a:rPr>
              <a:t>Maximize impact  of our </a:t>
            </a:r>
            <a:r>
              <a:rPr lang="en-US" sz="800" b="1">
                <a:solidFill>
                  <a:schemeClr val="tx1"/>
                </a:solidFill>
                <a:latin typeface="Arial" panose="020B0604020202020204"/>
              </a:rPr>
              <a:t>Partner Ecosystem   </a:t>
            </a:r>
          </a:p>
          <a:p>
            <a:pPr defTabSz="914492">
              <a:lnSpc>
                <a:spcPct val="110000"/>
              </a:lnSpc>
              <a:spcBef>
                <a:spcPts val="400"/>
              </a:spcBef>
              <a:defRPr/>
            </a:pPr>
            <a:endParaRPr lang="en-US" sz="800">
              <a:solidFill>
                <a:srgbClr val="595959"/>
              </a:solidFill>
              <a:latin typeface="Arial" panose="020B0604020202020204"/>
            </a:endParaRPr>
          </a:p>
          <a:p>
            <a:pPr defTabSz="914492">
              <a:lnSpc>
                <a:spcPct val="110000"/>
              </a:lnSpc>
              <a:spcBef>
                <a:spcPts val="400"/>
              </a:spcBef>
              <a:defRPr/>
            </a:pPr>
            <a:endParaRPr lang="en-US" sz="800">
              <a:solidFill>
                <a:srgbClr val="595959"/>
              </a:solidFill>
              <a:latin typeface="Arial" panose="020B0604020202020204"/>
            </a:endParaRPr>
          </a:p>
        </p:txBody>
      </p:sp>
      <p:sp>
        <p:nvSpPr>
          <p:cNvPr id="43" name="Rectángulo redondeado 75">
            <a:extLst>
              <a:ext uri="{FF2B5EF4-FFF2-40B4-BE49-F238E27FC236}">
                <a16:creationId xmlns:a16="http://schemas.microsoft.com/office/drawing/2014/main" id="{F772ABA4-599E-5F08-32C5-030000C54FC4}"/>
              </a:ext>
            </a:extLst>
          </p:cNvPr>
          <p:cNvSpPr/>
          <p:nvPr/>
        </p:nvSpPr>
        <p:spPr>
          <a:xfrm>
            <a:off x="8453705" y="2737364"/>
            <a:ext cx="1513064" cy="1719790"/>
          </a:xfrm>
          <a:prstGeom prst="roundRect">
            <a:avLst>
              <a:gd name="adj" fmla="val 3475"/>
            </a:avLst>
          </a:prstGeom>
          <a:solidFill>
            <a:schemeClr val="accent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t" anchorCtr="0">
            <a:noAutofit/>
          </a:bodyPr>
          <a:lstStyle/>
          <a:p>
            <a:pPr defTabSz="914492">
              <a:lnSpc>
                <a:spcPct val="90000"/>
              </a:lnSpc>
              <a:spcBef>
                <a:spcPts val="400"/>
              </a:spcBef>
              <a:defRPr/>
            </a:pPr>
            <a:r>
              <a:rPr lang="en-US" sz="2800">
                <a:solidFill>
                  <a:srgbClr val="E52FD3"/>
                </a:solidFill>
                <a:latin typeface="Arial" panose="020B0604020202020204"/>
              </a:rPr>
              <a:t>5</a:t>
            </a:r>
          </a:p>
          <a:p>
            <a:pPr defTabSz="914492">
              <a:lnSpc>
                <a:spcPct val="110000"/>
              </a:lnSpc>
              <a:spcBef>
                <a:spcPts val="400"/>
              </a:spcBef>
              <a:defRPr/>
            </a:pPr>
            <a:r>
              <a:rPr lang="en-US" sz="800" b="1">
                <a:solidFill>
                  <a:schemeClr val="tx1"/>
                </a:solidFill>
                <a:latin typeface="Arial" panose="020B0604020202020204"/>
              </a:rPr>
              <a:t>Seamless value creation </a:t>
            </a:r>
            <a:r>
              <a:rPr lang="en-US" sz="800">
                <a:solidFill>
                  <a:schemeClr val="tx1"/>
                </a:solidFill>
                <a:latin typeface="Arial" panose="020B0604020202020204"/>
              </a:rPr>
              <a:t>across consulting, scaled software dev and training</a:t>
            </a:r>
          </a:p>
          <a:p>
            <a:pPr defTabSz="914492">
              <a:lnSpc>
                <a:spcPct val="110000"/>
              </a:lnSpc>
              <a:spcBef>
                <a:spcPts val="400"/>
              </a:spcBef>
              <a:defRPr/>
            </a:pPr>
            <a:endParaRPr lang="en-US" sz="800">
              <a:solidFill>
                <a:srgbClr val="595959"/>
              </a:solidFill>
              <a:latin typeface="Arial" panose="020B0604020202020204"/>
            </a:endParaRPr>
          </a:p>
          <a:p>
            <a:pPr defTabSz="914492">
              <a:lnSpc>
                <a:spcPct val="110000"/>
              </a:lnSpc>
              <a:spcBef>
                <a:spcPts val="400"/>
              </a:spcBef>
              <a:defRPr/>
            </a:pPr>
            <a:endParaRPr lang="en-US" sz="800">
              <a:solidFill>
                <a:srgbClr val="595959"/>
              </a:solidFill>
              <a:latin typeface="Arial" panose="020B0604020202020204"/>
            </a:endParaRPr>
          </a:p>
          <a:p>
            <a:pPr defTabSz="914492">
              <a:lnSpc>
                <a:spcPct val="110000"/>
              </a:lnSpc>
              <a:spcBef>
                <a:spcPts val="400"/>
              </a:spcBef>
              <a:defRPr/>
            </a:pPr>
            <a:endParaRPr lang="en-US" sz="800">
              <a:solidFill>
                <a:srgbClr val="595959"/>
              </a:solidFill>
              <a:latin typeface="Arial" panose="020B0604020202020204"/>
            </a:endParaRPr>
          </a:p>
        </p:txBody>
      </p:sp>
      <p:cxnSp>
        <p:nvCxnSpPr>
          <p:cNvPr id="44" name="Conector recto 76">
            <a:extLst>
              <a:ext uri="{FF2B5EF4-FFF2-40B4-BE49-F238E27FC236}">
                <a16:creationId xmlns:a16="http://schemas.microsoft.com/office/drawing/2014/main" id="{69C351C9-A64D-A442-0DDF-AE093A74A266}"/>
              </a:ext>
            </a:extLst>
          </p:cNvPr>
          <p:cNvCxnSpPr>
            <a:cxnSpLocks/>
          </p:cNvCxnSpPr>
          <p:nvPr/>
        </p:nvCxnSpPr>
        <p:spPr>
          <a:xfrm>
            <a:off x="706449" y="2176889"/>
            <a:ext cx="856005" cy="0"/>
          </a:xfrm>
          <a:prstGeom prst="line">
            <a:avLst/>
          </a:prstGeom>
          <a:ln w="6350">
            <a:solidFill>
              <a:schemeClr val="bg1">
                <a:lumMod val="75000"/>
                <a:alpha val="56362"/>
              </a:schemeClr>
            </a:solidFill>
          </a:ln>
        </p:spPr>
        <p:style>
          <a:lnRef idx="1">
            <a:schemeClr val="accent1"/>
          </a:lnRef>
          <a:fillRef idx="0">
            <a:schemeClr val="accent1"/>
          </a:fillRef>
          <a:effectRef idx="0">
            <a:schemeClr val="accent1"/>
          </a:effectRef>
          <a:fontRef idx="minor">
            <a:schemeClr val="tx1"/>
          </a:fontRef>
        </p:style>
      </p:cxnSp>
      <p:cxnSp>
        <p:nvCxnSpPr>
          <p:cNvPr id="45" name="Conector recto 77">
            <a:extLst>
              <a:ext uri="{FF2B5EF4-FFF2-40B4-BE49-F238E27FC236}">
                <a16:creationId xmlns:a16="http://schemas.microsoft.com/office/drawing/2014/main" id="{81930A23-6026-0779-72EC-ADF58744BF15}"/>
              </a:ext>
            </a:extLst>
          </p:cNvPr>
          <p:cNvCxnSpPr>
            <a:cxnSpLocks/>
          </p:cNvCxnSpPr>
          <p:nvPr/>
        </p:nvCxnSpPr>
        <p:spPr>
          <a:xfrm>
            <a:off x="706449" y="2667089"/>
            <a:ext cx="856005" cy="0"/>
          </a:xfrm>
          <a:prstGeom prst="line">
            <a:avLst/>
          </a:prstGeom>
          <a:ln w="6350">
            <a:solidFill>
              <a:schemeClr val="bg1">
                <a:lumMod val="75000"/>
                <a:alpha val="56362"/>
              </a:schemeClr>
            </a:solidFill>
          </a:ln>
        </p:spPr>
        <p:style>
          <a:lnRef idx="1">
            <a:schemeClr val="accent1"/>
          </a:lnRef>
          <a:fillRef idx="0">
            <a:schemeClr val="accent1"/>
          </a:fillRef>
          <a:effectRef idx="0">
            <a:schemeClr val="accent1"/>
          </a:effectRef>
          <a:fontRef idx="minor">
            <a:schemeClr val="tx1"/>
          </a:fontRef>
        </p:style>
      </p:cxnSp>
      <p:cxnSp>
        <p:nvCxnSpPr>
          <p:cNvPr id="46" name="Conector recto 78">
            <a:extLst>
              <a:ext uri="{FF2B5EF4-FFF2-40B4-BE49-F238E27FC236}">
                <a16:creationId xmlns:a16="http://schemas.microsoft.com/office/drawing/2014/main" id="{C1829384-94D7-CF60-1243-16D54C48BA9D}"/>
              </a:ext>
            </a:extLst>
          </p:cNvPr>
          <p:cNvCxnSpPr>
            <a:cxnSpLocks/>
          </p:cNvCxnSpPr>
          <p:nvPr/>
        </p:nvCxnSpPr>
        <p:spPr>
          <a:xfrm>
            <a:off x="706449" y="4985323"/>
            <a:ext cx="856005" cy="0"/>
          </a:xfrm>
          <a:prstGeom prst="line">
            <a:avLst/>
          </a:prstGeom>
          <a:ln w="6350">
            <a:solidFill>
              <a:schemeClr val="bg1">
                <a:lumMod val="75000"/>
                <a:alpha val="56362"/>
              </a:schemeClr>
            </a:solidFill>
          </a:ln>
        </p:spPr>
        <p:style>
          <a:lnRef idx="1">
            <a:schemeClr val="accent1"/>
          </a:lnRef>
          <a:fillRef idx="0">
            <a:schemeClr val="accent1"/>
          </a:fillRef>
          <a:effectRef idx="0">
            <a:schemeClr val="accent1"/>
          </a:effectRef>
          <a:fontRef idx="minor">
            <a:schemeClr val="tx1"/>
          </a:fontRef>
        </p:style>
      </p:cxnSp>
      <p:cxnSp>
        <p:nvCxnSpPr>
          <p:cNvPr id="47" name="Conector recto 79">
            <a:extLst>
              <a:ext uri="{FF2B5EF4-FFF2-40B4-BE49-F238E27FC236}">
                <a16:creationId xmlns:a16="http://schemas.microsoft.com/office/drawing/2014/main" id="{F66037CC-2ECD-1634-0461-0A0A6F394283}"/>
              </a:ext>
            </a:extLst>
          </p:cNvPr>
          <p:cNvCxnSpPr>
            <a:cxnSpLocks/>
          </p:cNvCxnSpPr>
          <p:nvPr/>
        </p:nvCxnSpPr>
        <p:spPr>
          <a:xfrm>
            <a:off x="706449" y="5438283"/>
            <a:ext cx="856005" cy="0"/>
          </a:xfrm>
          <a:prstGeom prst="line">
            <a:avLst/>
          </a:prstGeom>
          <a:ln>
            <a:solidFill>
              <a:schemeClr val="accent5">
                <a:alpha val="56362"/>
              </a:schemeClr>
            </a:solidFill>
          </a:ln>
        </p:spPr>
        <p:style>
          <a:lnRef idx="1">
            <a:schemeClr val="accent1"/>
          </a:lnRef>
          <a:fillRef idx="0">
            <a:schemeClr val="accent1"/>
          </a:fillRef>
          <a:effectRef idx="0">
            <a:schemeClr val="accent1"/>
          </a:effectRef>
          <a:fontRef idx="minor">
            <a:schemeClr val="tx1"/>
          </a:fontRef>
        </p:style>
      </p:cxnSp>
      <p:cxnSp>
        <p:nvCxnSpPr>
          <p:cNvPr id="48" name="Conector recto 80">
            <a:extLst>
              <a:ext uri="{FF2B5EF4-FFF2-40B4-BE49-F238E27FC236}">
                <a16:creationId xmlns:a16="http://schemas.microsoft.com/office/drawing/2014/main" id="{4E5FE939-6CEF-585A-2A16-9CDB4DB19CDA}"/>
              </a:ext>
            </a:extLst>
          </p:cNvPr>
          <p:cNvCxnSpPr>
            <a:cxnSpLocks/>
          </p:cNvCxnSpPr>
          <p:nvPr/>
        </p:nvCxnSpPr>
        <p:spPr>
          <a:xfrm>
            <a:off x="706449" y="5919360"/>
            <a:ext cx="856005" cy="0"/>
          </a:xfrm>
          <a:prstGeom prst="line">
            <a:avLst/>
          </a:prstGeom>
          <a:ln w="6350">
            <a:solidFill>
              <a:schemeClr val="bg1">
                <a:lumMod val="75000"/>
                <a:alpha val="56362"/>
              </a:schemeClr>
            </a:solidFill>
          </a:ln>
        </p:spPr>
        <p:style>
          <a:lnRef idx="1">
            <a:schemeClr val="accent1"/>
          </a:lnRef>
          <a:fillRef idx="0">
            <a:schemeClr val="accent1"/>
          </a:fillRef>
          <a:effectRef idx="0">
            <a:schemeClr val="accent1"/>
          </a:effectRef>
          <a:fontRef idx="minor">
            <a:schemeClr val="tx1"/>
          </a:fontRef>
        </p:style>
      </p:cxnSp>
      <p:sp>
        <p:nvSpPr>
          <p:cNvPr id="49" name="Rectángulo redondeado 75">
            <a:extLst>
              <a:ext uri="{FF2B5EF4-FFF2-40B4-BE49-F238E27FC236}">
                <a16:creationId xmlns:a16="http://schemas.microsoft.com/office/drawing/2014/main" id="{39DD16A7-9838-1ED0-6EC9-C9084ABB7E48}"/>
              </a:ext>
            </a:extLst>
          </p:cNvPr>
          <p:cNvSpPr/>
          <p:nvPr/>
        </p:nvSpPr>
        <p:spPr>
          <a:xfrm>
            <a:off x="10128074" y="2729076"/>
            <a:ext cx="1513064" cy="1719790"/>
          </a:xfrm>
          <a:prstGeom prst="roundRect">
            <a:avLst>
              <a:gd name="adj" fmla="val 3475"/>
            </a:avLst>
          </a:prstGeom>
          <a:solidFill>
            <a:schemeClr val="accent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144000" tIns="144000" rIns="144000" bIns="144000" rtlCol="0" anchor="t" anchorCtr="0">
            <a:noAutofit/>
          </a:bodyPr>
          <a:lstStyle/>
          <a:p>
            <a:pPr defTabSz="914492">
              <a:lnSpc>
                <a:spcPct val="90000"/>
              </a:lnSpc>
              <a:spcBef>
                <a:spcPts val="400"/>
              </a:spcBef>
              <a:defRPr/>
            </a:pPr>
            <a:r>
              <a:rPr lang="en-US" sz="2800">
                <a:solidFill>
                  <a:srgbClr val="E52FD3"/>
                </a:solidFill>
                <a:latin typeface="Arial" panose="020B0604020202020204"/>
              </a:rPr>
              <a:t>6</a:t>
            </a:r>
          </a:p>
          <a:p>
            <a:pPr defTabSz="914492">
              <a:lnSpc>
                <a:spcPct val="110000"/>
              </a:lnSpc>
              <a:spcBef>
                <a:spcPts val="400"/>
              </a:spcBef>
              <a:defRPr/>
            </a:pPr>
            <a:r>
              <a:rPr lang="en-US" sz="800">
                <a:solidFill>
                  <a:schemeClr val="tx1"/>
                </a:solidFill>
                <a:latin typeface="Arial" panose="020B0604020202020204"/>
              </a:rPr>
              <a:t>Empower a “</a:t>
            </a:r>
            <a:r>
              <a:rPr lang="en-US" sz="800" b="1">
                <a:solidFill>
                  <a:schemeClr val="tx1"/>
                </a:solidFill>
                <a:latin typeface="Arial" panose="020B0604020202020204"/>
              </a:rPr>
              <a:t>One Xebia</a:t>
            </a:r>
            <a:r>
              <a:rPr lang="en-US" sz="800">
                <a:solidFill>
                  <a:schemeClr val="tx1"/>
                </a:solidFill>
                <a:latin typeface="Arial" panose="020B0604020202020204"/>
              </a:rPr>
              <a:t>” mindset in all we do</a:t>
            </a:r>
          </a:p>
        </p:txBody>
      </p:sp>
    </p:spTree>
    <p:extLst>
      <p:ext uri="{BB962C8B-B14F-4D97-AF65-F5344CB8AC3E}">
        <p14:creationId xmlns:p14="http://schemas.microsoft.com/office/powerpoint/2010/main" val="1421175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422E0-75D0-AFEA-1CD8-871C9919B5EE}"/>
            </a:ext>
          </a:extLst>
        </p:cNvPr>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AE8B90F2-A93E-547F-9C64-3F8D3B7FB1A8}"/>
              </a:ext>
            </a:extLst>
          </p:cNvPr>
          <p:cNvSpPr>
            <a:spLocks noGrp="1"/>
          </p:cNvSpPr>
          <p:nvPr>
            <p:ph type="sldNum" sz="quarter" idx="12"/>
          </p:nvPr>
        </p:nvSpPr>
        <p:spPr/>
        <p:txBody>
          <a:bodyPr/>
          <a:lstStyle/>
          <a:p>
            <a:fld id="{C1F56866-D47B-47B9-9D95-BB9706FB23C1}" type="slidenum">
              <a:rPr lang="en-US" smtClean="0"/>
              <a:pPr/>
              <a:t>5</a:t>
            </a:fld>
            <a:endParaRPr lang="en-US"/>
          </a:p>
        </p:txBody>
      </p:sp>
      <p:sp>
        <p:nvSpPr>
          <p:cNvPr id="23" name="Title 22">
            <a:extLst>
              <a:ext uri="{FF2B5EF4-FFF2-40B4-BE49-F238E27FC236}">
                <a16:creationId xmlns:a16="http://schemas.microsoft.com/office/drawing/2014/main" id="{48A8EF61-CA70-6A61-2B75-379CF5AA7BFE}"/>
              </a:ext>
            </a:extLst>
          </p:cNvPr>
          <p:cNvSpPr>
            <a:spLocks noGrp="1"/>
          </p:cNvSpPr>
          <p:nvPr>
            <p:ph type="title"/>
          </p:nvPr>
        </p:nvSpPr>
        <p:spPr/>
        <p:txBody>
          <a:bodyPr/>
          <a:lstStyle/>
          <a:p>
            <a:r>
              <a:rPr lang="en-US"/>
              <a:t>Typography</a:t>
            </a:r>
          </a:p>
        </p:txBody>
      </p:sp>
      <p:sp>
        <p:nvSpPr>
          <p:cNvPr id="24" name="Footer Placeholder 23">
            <a:extLst>
              <a:ext uri="{FF2B5EF4-FFF2-40B4-BE49-F238E27FC236}">
                <a16:creationId xmlns:a16="http://schemas.microsoft.com/office/drawing/2014/main" id="{DE70DDAC-1800-75EF-ADE2-9A89F5C82467}"/>
              </a:ext>
            </a:extLst>
          </p:cNvPr>
          <p:cNvSpPr>
            <a:spLocks noGrp="1"/>
          </p:cNvSpPr>
          <p:nvPr>
            <p:ph type="ftr" sz="quarter" idx="3"/>
          </p:nvPr>
        </p:nvSpPr>
        <p:spPr/>
        <p:txBody>
          <a:bodyPr/>
          <a:lstStyle/>
          <a:p>
            <a:r>
              <a:rPr lang="en-US"/>
              <a:t>Copyright © 2025 Xebia. All rights reserved</a:t>
            </a:r>
          </a:p>
        </p:txBody>
      </p:sp>
      <p:sp>
        <p:nvSpPr>
          <p:cNvPr id="14" name="Text Placeholder 13">
            <a:extLst>
              <a:ext uri="{FF2B5EF4-FFF2-40B4-BE49-F238E27FC236}">
                <a16:creationId xmlns:a16="http://schemas.microsoft.com/office/drawing/2014/main" id="{7CD35004-B85E-E104-CFA7-1C0C51FD2902}"/>
              </a:ext>
            </a:extLst>
          </p:cNvPr>
          <p:cNvSpPr>
            <a:spLocks noGrp="1"/>
          </p:cNvSpPr>
          <p:nvPr>
            <p:ph type="body" idx="106"/>
          </p:nvPr>
        </p:nvSpPr>
        <p:spPr/>
        <p:txBody>
          <a:bodyPr/>
          <a:lstStyle/>
          <a:p>
            <a:r>
              <a:rPr lang="en-US"/>
              <a:t>Presentation Standards &amp; Guidance</a:t>
            </a:r>
          </a:p>
        </p:txBody>
      </p:sp>
      <p:sp>
        <p:nvSpPr>
          <p:cNvPr id="15" name="TextBox 14">
            <a:extLst>
              <a:ext uri="{FF2B5EF4-FFF2-40B4-BE49-F238E27FC236}">
                <a16:creationId xmlns:a16="http://schemas.microsoft.com/office/drawing/2014/main" id="{7880386A-B0E0-D8BA-08EC-BC9350B2F822}"/>
              </a:ext>
            </a:extLst>
          </p:cNvPr>
          <p:cNvSpPr txBox="1"/>
          <p:nvPr/>
        </p:nvSpPr>
        <p:spPr>
          <a:xfrm>
            <a:off x="4845804" y="92990"/>
            <a:ext cx="184731" cy="215444"/>
          </a:xfrm>
          <a:prstGeom prst="rect">
            <a:avLst/>
          </a:prstGeom>
          <a:noFill/>
        </p:spPr>
        <p:txBody>
          <a:bodyPr wrap="none" rtlCol="0">
            <a:spAutoFit/>
          </a:bodyPr>
          <a:lstStyle/>
          <a:p>
            <a:pPr algn="l"/>
            <a:endParaRPr lang="en-US" sz="800" err="1"/>
          </a:p>
        </p:txBody>
      </p:sp>
      <p:graphicFrame>
        <p:nvGraphicFramePr>
          <p:cNvPr id="7" name="Table 6">
            <a:extLst>
              <a:ext uri="{FF2B5EF4-FFF2-40B4-BE49-F238E27FC236}">
                <a16:creationId xmlns:a16="http://schemas.microsoft.com/office/drawing/2014/main" id="{2662D5DC-0858-33DC-37C3-39D47300E95B}"/>
              </a:ext>
            </a:extLst>
          </p:cNvPr>
          <p:cNvGraphicFramePr>
            <a:graphicFrameLocks noGrp="1"/>
          </p:cNvGraphicFramePr>
          <p:nvPr/>
        </p:nvGraphicFramePr>
        <p:xfrm>
          <a:off x="406401" y="919056"/>
          <a:ext cx="11378142" cy="5127416"/>
        </p:xfrm>
        <a:graphic>
          <a:graphicData uri="http://schemas.openxmlformats.org/drawingml/2006/table">
            <a:tbl>
              <a:tblPr firstRow="1">
                <a:tableStyleId>{1FECB4D8-DB02-4DC6-A0A2-4F2EBAE1DC90}</a:tableStyleId>
              </a:tblPr>
              <a:tblGrid>
                <a:gridCol w="3792714">
                  <a:extLst>
                    <a:ext uri="{9D8B030D-6E8A-4147-A177-3AD203B41FA5}">
                      <a16:colId xmlns:a16="http://schemas.microsoft.com/office/drawing/2014/main" val="20000"/>
                    </a:ext>
                  </a:extLst>
                </a:gridCol>
                <a:gridCol w="3792714">
                  <a:extLst>
                    <a:ext uri="{9D8B030D-6E8A-4147-A177-3AD203B41FA5}">
                      <a16:colId xmlns:a16="http://schemas.microsoft.com/office/drawing/2014/main" val="20001"/>
                    </a:ext>
                  </a:extLst>
                </a:gridCol>
                <a:gridCol w="3792714">
                  <a:extLst>
                    <a:ext uri="{9D8B030D-6E8A-4147-A177-3AD203B41FA5}">
                      <a16:colId xmlns:a16="http://schemas.microsoft.com/office/drawing/2014/main" val="20002"/>
                    </a:ext>
                  </a:extLst>
                </a:gridCol>
              </a:tblGrid>
              <a:tr h="640927">
                <a:tc>
                  <a:txBody>
                    <a:bodyPr/>
                    <a:lstStyle/>
                    <a:p>
                      <a:r>
                        <a:rPr lang="en-US" sz="800">
                          <a:solidFill>
                            <a:schemeClr val="bg1"/>
                          </a:solidFill>
                        </a:rPr>
                        <a:t>Hierarchy</a:t>
                      </a:r>
                    </a:p>
                  </a:txBody>
                  <a:tcPr marL="243840" marR="60960" marT="30480" marB="30480" anchor="ctr">
                    <a:lnB w="12700" cmpd="sng">
                      <a:noFill/>
                    </a:lnB>
                  </a:tcPr>
                </a:tc>
                <a:tc>
                  <a:txBody>
                    <a:bodyPr/>
                    <a:lstStyle/>
                    <a:p>
                      <a:r>
                        <a:rPr lang="en-US" sz="800">
                          <a:solidFill>
                            <a:schemeClr val="bg1"/>
                          </a:solidFill>
                        </a:rPr>
                        <a:t>Suggested Size (pt / </a:t>
                      </a:r>
                      <a:r>
                        <a:rPr lang="en-US" sz="800" err="1">
                          <a:solidFill>
                            <a:schemeClr val="bg1"/>
                          </a:solidFill>
                        </a:rPr>
                        <a:t>px</a:t>
                      </a:r>
                      <a:r>
                        <a:rPr lang="en-US" sz="800">
                          <a:solidFill>
                            <a:schemeClr val="bg1"/>
                          </a:solidFill>
                        </a:rPr>
                        <a:t>)</a:t>
                      </a:r>
                    </a:p>
                  </a:txBody>
                  <a:tcPr marL="243840" marR="60960" marT="30480" marB="30480" anchor="ctr">
                    <a:lnB w="12700" cmpd="sng">
                      <a:noFill/>
                    </a:lnB>
                  </a:tcPr>
                </a:tc>
                <a:tc>
                  <a:txBody>
                    <a:bodyPr/>
                    <a:lstStyle/>
                    <a:p>
                      <a:r>
                        <a:rPr lang="en-US" sz="800">
                          <a:solidFill>
                            <a:schemeClr val="bg1"/>
                          </a:solidFill>
                        </a:rPr>
                        <a:t>Recommended Use</a:t>
                      </a:r>
                    </a:p>
                  </a:txBody>
                  <a:tcPr marL="243840" marR="60960" marT="30480" marB="30480" anchor="ctr">
                    <a:lnB w="12700" cmpd="sng">
                      <a:noFill/>
                    </a:lnB>
                  </a:tcPr>
                </a:tc>
                <a:extLst>
                  <a:ext uri="{0D108BD9-81ED-4DB2-BD59-A6C34878D82A}">
                    <a16:rowId xmlns:a16="http://schemas.microsoft.com/office/drawing/2014/main" val="10000"/>
                  </a:ext>
                </a:extLst>
              </a:tr>
              <a:tr h="640927">
                <a:tc>
                  <a:txBody>
                    <a:bodyPr/>
                    <a:lstStyle/>
                    <a:p>
                      <a:r>
                        <a:rPr lang="en-US" sz="800"/>
                        <a:t>H1 Headline</a:t>
                      </a:r>
                    </a:p>
                  </a:txBody>
                  <a:tcPr marL="243840" marR="60960" marT="30480" marB="30480" anchor="ctr">
                    <a:lnL w="12700" cmpd="sng">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54–60 pt (≈ 72–80 </a:t>
                      </a:r>
                      <a:r>
                        <a:rPr lang="en-US" sz="800" err="1"/>
                        <a:t>px</a:t>
                      </a:r>
                      <a:r>
                        <a:rPr lang="en-US" sz="800"/>
                        <a:t>)</a:t>
                      </a:r>
                    </a:p>
                  </a:txBody>
                  <a:tcPr marL="243840" marR="60960" marT="30480" marB="3048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Section titles, cover pages</a:t>
                      </a:r>
                    </a:p>
                  </a:txBody>
                  <a:tcPr marL="243840" marR="60960" marT="30480" marB="30480" anchor="ctr">
                    <a:lnL>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40927">
                <a:tc>
                  <a:txBody>
                    <a:bodyPr/>
                    <a:lstStyle/>
                    <a:p>
                      <a:r>
                        <a:rPr lang="en-US" sz="800"/>
                        <a:t>H2 Headline</a:t>
                      </a:r>
                    </a:p>
                  </a:txBody>
                  <a:tcPr marL="243840" marR="60960" marT="30480" marB="30480" anchor="ctr">
                    <a:lnL w="12700" cmpd="sng">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36–44 pt (≈ 48–60 </a:t>
                      </a:r>
                      <a:r>
                        <a:rPr lang="en-US" sz="800" err="1"/>
                        <a:t>px</a:t>
                      </a:r>
                      <a:r>
                        <a:rPr lang="en-US" sz="800"/>
                        <a:t>)</a:t>
                      </a:r>
                    </a:p>
                  </a:txBody>
                  <a:tcPr marL="243840" marR="60960" marT="30480" marB="3048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Sub-sections, key slides</a:t>
                      </a:r>
                    </a:p>
                  </a:txBody>
                  <a:tcPr marL="243840" marR="60960" marT="30480" marB="30480" anchor="ctr">
                    <a:lnL>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40927">
                <a:tc>
                  <a:txBody>
                    <a:bodyPr/>
                    <a:lstStyle/>
                    <a:p>
                      <a:r>
                        <a:rPr lang="en-US" sz="800"/>
                        <a:t>Subtitle</a:t>
                      </a:r>
                    </a:p>
                  </a:txBody>
                  <a:tcPr marL="243840" marR="60960" marT="30480" marB="30480" anchor="ctr">
                    <a:lnL w="12700" cmpd="sng">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24–28 pt (≈ 32–36 </a:t>
                      </a:r>
                      <a:r>
                        <a:rPr lang="en-US" sz="800" err="1"/>
                        <a:t>px</a:t>
                      </a:r>
                      <a:r>
                        <a:rPr lang="en-US" sz="800"/>
                        <a:t>)</a:t>
                      </a:r>
                    </a:p>
                  </a:txBody>
                  <a:tcPr marL="243840" marR="60960" marT="30480" marB="3048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Subtitles, taglines</a:t>
                      </a:r>
                    </a:p>
                  </a:txBody>
                  <a:tcPr marL="243840" marR="60960" marT="30480" marB="30480" anchor="ctr">
                    <a:lnL>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40927">
                <a:tc>
                  <a:txBody>
                    <a:bodyPr/>
                    <a:lstStyle/>
                    <a:p>
                      <a:r>
                        <a:rPr lang="en-US" sz="800"/>
                        <a:t>Body Large</a:t>
                      </a:r>
                    </a:p>
                  </a:txBody>
                  <a:tcPr marL="243840" marR="60960" marT="30480" marB="30480" anchor="ctr">
                    <a:lnL w="12700" cmpd="sng">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20–22 pt (≈ 26–28 </a:t>
                      </a:r>
                      <a:r>
                        <a:rPr lang="en-US" sz="800" err="1"/>
                        <a:t>px</a:t>
                      </a:r>
                      <a:r>
                        <a:rPr lang="en-US" sz="800"/>
                        <a:t>)</a:t>
                      </a:r>
                    </a:p>
                  </a:txBody>
                  <a:tcPr marL="243840" marR="60960" marT="30480" marB="3048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Main body text on slides with little content</a:t>
                      </a:r>
                    </a:p>
                  </a:txBody>
                  <a:tcPr marL="243840" marR="60960" marT="30480" marB="30480" anchor="ctr">
                    <a:lnL>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40927">
                <a:tc>
                  <a:txBody>
                    <a:bodyPr/>
                    <a:lstStyle/>
                    <a:p>
                      <a:r>
                        <a:rPr lang="en-US" sz="800"/>
                        <a:t>Body Regular</a:t>
                      </a:r>
                    </a:p>
                  </a:txBody>
                  <a:tcPr marL="243840" marR="60960" marT="30480" marB="30480" anchor="ctr">
                    <a:lnL w="12700" cmpd="sng">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18 pt (≈ 24 </a:t>
                      </a:r>
                      <a:r>
                        <a:rPr lang="en-US" sz="800" err="1"/>
                        <a:t>px</a:t>
                      </a:r>
                      <a:r>
                        <a:rPr lang="en-US" sz="800"/>
                        <a:t>)</a:t>
                      </a:r>
                    </a:p>
                  </a:txBody>
                  <a:tcPr marL="243840" marR="60960" marT="30480" marB="3048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Standard text, bullet points</a:t>
                      </a:r>
                    </a:p>
                  </a:txBody>
                  <a:tcPr marL="243840" marR="60960" marT="30480" marB="30480" anchor="ctr">
                    <a:lnL>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0927">
                <a:tc>
                  <a:txBody>
                    <a:bodyPr/>
                    <a:lstStyle/>
                    <a:p>
                      <a:r>
                        <a:rPr lang="en-US" sz="800"/>
                        <a:t>Footnotes</a:t>
                      </a:r>
                    </a:p>
                  </a:txBody>
                  <a:tcPr marL="243840" marR="60960" marT="30480" marB="30480" anchor="ctr">
                    <a:lnL w="12700" cmpd="sng">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11–12 pt (≈ 14–16 </a:t>
                      </a:r>
                      <a:r>
                        <a:rPr lang="en-US" sz="800" err="1"/>
                        <a:t>px</a:t>
                      </a:r>
                      <a:r>
                        <a:rPr lang="en-US" sz="800"/>
                        <a:t>)</a:t>
                      </a:r>
                    </a:p>
                  </a:txBody>
                  <a:tcPr marL="243840" marR="60960" marT="30480" marB="3048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Notes, disclaimers, references</a:t>
                      </a:r>
                    </a:p>
                  </a:txBody>
                  <a:tcPr marL="243840" marR="60960" marT="30480" marB="30480" anchor="ctr">
                    <a:lnL>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640927">
                <a:tc>
                  <a:txBody>
                    <a:bodyPr/>
                    <a:lstStyle/>
                    <a:p>
                      <a:r>
                        <a:rPr lang="en-US" sz="800"/>
                        <a:t>H1 Headline</a:t>
                      </a:r>
                    </a:p>
                  </a:txBody>
                  <a:tcPr marL="243840" marR="60960" marT="30480" marB="30480" anchor="ctr">
                    <a:lnL w="12700" cmpd="sng">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54–60 pt (≈ 72–80 </a:t>
                      </a:r>
                      <a:r>
                        <a:rPr lang="en-US" sz="800" err="1"/>
                        <a:t>px</a:t>
                      </a:r>
                      <a:r>
                        <a:rPr lang="en-US" sz="800"/>
                        <a:t>)</a:t>
                      </a:r>
                    </a:p>
                  </a:txBody>
                  <a:tcPr marL="243840" marR="60960" marT="30480" marB="3048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a:t>Section titles, cover pages</a:t>
                      </a:r>
                    </a:p>
                  </a:txBody>
                  <a:tcPr marL="243840" marR="60960" marT="30480" marB="30480" anchor="ctr">
                    <a:lnL>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04186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9468B-2B46-D37D-31EE-05D9DB46DCD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D31293-8D9A-20BA-C004-B27B8F6062B4}"/>
              </a:ext>
            </a:extLst>
          </p:cNvPr>
          <p:cNvSpPr>
            <a:spLocks noGrp="1"/>
          </p:cNvSpPr>
          <p:nvPr>
            <p:ph type="sldNum" sz="quarter" idx="12"/>
          </p:nvPr>
        </p:nvSpPr>
        <p:spPr/>
        <p:txBody>
          <a:bodyPr/>
          <a:lstStyle/>
          <a:p>
            <a:fld id="{C1F56866-D47B-47B9-9D95-BB9706FB23C1}" type="slidenum">
              <a:rPr lang="en-US" smtClean="0"/>
              <a:pPr/>
              <a:t>50</a:t>
            </a:fld>
            <a:endParaRPr lang="en-US"/>
          </a:p>
        </p:txBody>
      </p:sp>
      <p:sp>
        <p:nvSpPr>
          <p:cNvPr id="14" name="Title 13">
            <a:extLst>
              <a:ext uri="{FF2B5EF4-FFF2-40B4-BE49-F238E27FC236}">
                <a16:creationId xmlns:a16="http://schemas.microsoft.com/office/drawing/2014/main" id="{D801AAF2-D886-74DC-BA5E-4E610BAE2C0F}"/>
              </a:ext>
            </a:extLst>
          </p:cNvPr>
          <p:cNvSpPr>
            <a:spLocks noGrp="1"/>
          </p:cNvSpPr>
          <p:nvPr>
            <p:ph type="title"/>
          </p:nvPr>
        </p:nvSpPr>
        <p:spPr/>
        <p:txBody>
          <a:bodyPr wrap="square" lIns="0" tIns="0" rIns="0" bIns="0" anchor="t">
            <a:spAutoFit/>
          </a:bodyPr>
          <a:lstStyle/>
          <a:p>
            <a:r>
              <a:rPr lang="en-US"/>
              <a:t>The difference between PoC, Prototype and MVP</a:t>
            </a:r>
          </a:p>
        </p:txBody>
      </p:sp>
      <p:sp>
        <p:nvSpPr>
          <p:cNvPr id="2" name="Footer Placeholder 1">
            <a:extLst>
              <a:ext uri="{FF2B5EF4-FFF2-40B4-BE49-F238E27FC236}">
                <a16:creationId xmlns:a16="http://schemas.microsoft.com/office/drawing/2014/main" id="{C987DAD0-F4A8-C41B-A190-62E06CAEAD07}"/>
              </a:ext>
            </a:extLst>
          </p:cNvPr>
          <p:cNvSpPr>
            <a:spLocks noGrp="1"/>
          </p:cNvSpPr>
          <p:nvPr>
            <p:ph type="ftr" sz="quarter" idx="3"/>
          </p:nvPr>
        </p:nvSpPr>
        <p:spPr/>
        <p:txBody>
          <a:bodyPr/>
          <a:lstStyle/>
          <a:p>
            <a:r>
              <a:rPr lang="en-US"/>
              <a:t>Copyright © 2025 Xebia. All rights reserved</a:t>
            </a:r>
          </a:p>
        </p:txBody>
      </p:sp>
      <p:sp>
        <p:nvSpPr>
          <p:cNvPr id="4" name="Text Placeholder 3">
            <a:extLst>
              <a:ext uri="{FF2B5EF4-FFF2-40B4-BE49-F238E27FC236}">
                <a16:creationId xmlns:a16="http://schemas.microsoft.com/office/drawing/2014/main" id="{6797187F-6B18-2420-EC39-619458E620F1}"/>
              </a:ext>
            </a:extLst>
          </p:cNvPr>
          <p:cNvSpPr>
            <a:spLocks noGrp="1"/>
          </p:cNvSpPr>
          <p:nvPr>
            <p:ph type="body" idx="106"/>
          </p:nvPr>
        </p:nvSpPr>
        <p:spPr/>
        <p:txBody>
          <a:bodyPr/>
          <a:lstStyle/>
          <a:p>
            <a:endParaRPr lang="en-US"/>
          </a:p>
        </p:txBody>
      </p:sp>
      <p:pic>
        <p:nvPicPr>
          <p:cNvPr id="15" name="Frame 427322155" descr="preencoded.png">
            <a:extLst>
              <a:ext uri="{FF2B5EF4-FFF2-40B4-BE49-F238E27FC236}">
                <a16:creationId xmlns:a16="http://schemas.microsoft.com/office/drawing/2014/main" id="{C13E3317-2440-AFEA-B9E3-0AEEB85F7B5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302000" y="2045547"/>
            <a:ext cx="2692400" cy="431800"/>
          </a:xfrm>
          <a:prstGeom prst="rect">
            <a:avLst/>
          </a:prstGeom>
        </p:spPr>
      </p:pic>
      <p:pic>
        <p:nvPicPr>
          <p:cNvPr id="18" name="Frame 427322156" descr="preencoded.png">
            <a:extLst>
              <a:ext uri="{FF2B5EF4-FFF2-40B4-BE49-F238E27FC236}">
                <a16:creationId xmlns:a16="http://schemas.microsoft.com/office/drawing/2014/main" id="{8A886FC9-CCCA-D7FB-2309-18C80E303C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03950" y="2045547"/>
            <a:ext cx="2692400" cy="431800"/>
          </a:xfrm>
          <a:prstGeom prst="rect">
            <a:avLst/>
          </a:prstGeom>
        </p:spPr>
      </p:pic>
      <p:pic>
        <p:nvPicPr>
          <p:cNvPr id="19" name="Frame 427322157" descr="preencoded.png">
            <a:extLst>
              <a:ext uri="{FF2B5EF4-FFF2-40B4-BE49-F238E27FC236}">
                <a16:creationId xmlns:a16="http://schemas.microsoft.com/office/drawing/2014/main" id="{CAD5A59D-A617-3855-0F4B-41A00B7BD65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05900" y="2045547"/>
            <a:ext cx="2692400" cy="431800"/>
          </a:xfrm>
          <a:prstGeom prst="rect">
            <a:avLst/>
          </a:prstGeom>
        </p:spPr>
      </p:pic>
      <p:pic>
        <p:nvPicPr>
          <p:cNvPr id="20" name="Line 17" descr="preencoded.png">
            <a:extLst>
              <a:ext uri="{FF2B5EF4-FFF2-40B4-BE49-F238E27FC236}">
                <a16:creationId xmlns:a16="http://schemas.microsoft.com/office/drawing/2014/main" id="{E935155A-ECD5-344C-B7B9-44146982C784}"/>
              </a:ext>
            </a:extLst>
          </p:cNvPr>
          <p:cNvPicPr preferRelativeResize="0">
            <a:picLocks/>
          </p:cNvPicPr>
          <p:nvPr/>
        </p:nvPicPr>
        <p:blipFill>
          <a:blip r:embed="rId8"/>
          <a:srcRect/>
          <a:stretch/>
        </p:blipFill>
        <p:spPr>
          <a:xfrm>
            <a:off x="412750" y="2724997"/>
            <a:ext cx="11385550" cy="2400"/>
          </a:xfrm>
          <a:prstGeom prst="rect">
            <a:avLst/>
          </a:prstGeom>
        </p:spPr>
      </p:pic>
      <p:pic>
        <p:nvPicPr>
          <p:cNvPr id="21" name="Line 16" descr="preencoded.png">
            <a:extLst>
              <a:ext uri="{FF2B5EF4-FFF2-40B4-BE49-F238E27FC236}">
                <a16:creationId xmlns:a16="http://schemas.microsoft.com/office/drawing/2014/main" id="{E9FDDE06-8B77-9CF1-24D7-DD74E7CCF519}"/>
              </a:ext>
            </a:extLst>
          </p:cNvPr>
          <p:cNvPicPr preferRelativeResize="0">
            <a:picLocks/>
          </p:cNvPicPr>
          <p:nvPr/>
        </p:nvPicPr>
        <p:blipFill>
          <a:blip r:embed="rId8"/>
          <a:srcRect/>
          <a:stretch/>
        </p:blipFill>
        <p:spPr>
          <a:xfrm>
            <a:off x="412750" y="3334597"/>
            <a:ext cx="11385550" cy="2400"/>
          </a:xfrm>
          <a:prstGeom prst="rect">
            <a:avLst/>
          </a:prstGeom>
        </p:spPr>
      </p:pic>
      <p:pic>
        <p:nvPicPr>
          <p:cNvPr id="22" name="Line 16" descr="preencoded.png">
            <a:extLst>
              <a:ext uri="{FF2B5EF4-FFF2-40B4-BE49-F238E27FC236}">
                <a16:creationId xmlns:a16="http://schemas.microsoft.com/office/drawing/2014/main" id="{777A2085-9F2E-3626-826E-F3EB55BE3EF4}"/>
              </a:ext>
            </a:extLst>
          </p:cNvPr>
          <p:cNvPicPr preferRelativeResize="0">
            <a:picLocks/>
          </p:cNvPicPr>
          <p:nvPr/>
        </p:nvPicPr>
        <p:blipFill>
          <a:blip r:embed="rId8"/>
          <a:srcRect/>
          <a:stretch/>
        </p:blipFill>
        <p:spPr>
          <a:xfrm>
            <a:off x="412750" y="3944197"/>
            <a:ext cx="11385550" cy="2400"/>
          </a:xfrm>
          <a:prstGeom prst="rect">
            <a:avLst/>
          </a:prstGeom>
        </p:spPr>
      </p:pic>
      <p:pic>
        <p:nvPicPr>
          <p:cNvPr id="23" name="Line 16" descr="preencoded.png">
            <a:extLst>
              <a:ext uri="{FF2B5EF4-FFF2-40B4-BE49-F238E27FC236}">
                <a16:creationId xmlns:a16="http://schemas.microsoft.com/office/drawing/2014/main" id="{E17F8C2F-6411-D205-33AE-AA6ED3383016}"/>
              </a:ext>
            </a:extLst>
          </p:cNvPr>
          <p:cNvPicPr preferRelativeResize="0">
            <a:picLocks/>
          </p:cNvPicPr>
          <p:nvPr/>
        </p:nvPicPr>
        <p:blipFill>
          <a:blip r:embed="rId8"/>
          <a:srcRect/>
          <a:stretch/>
        </p:blipFill>
        <p:spPr>
          <a:xfrm>
            <a:off x="412750" y="4553797"/>
            <a:ext cx="11385550" cy="2400"/>
          </a:xfrm>
          <a:prstGeom prst="rect">
            <a:avLst/>
          </a:prstGeom>
        </p:spPr>
      </p:pic>
      <p:pic>
        <p:nvPicPr>
          <p:cNvPr id="36" name="Line 16" descr="preencoded.png">
            <a:extLst>
              <a:ext uri="{FF2B5EF4-FFF2-40B4-BE49-F238E27FC236}">
                <a16:creationId xmlns:a16="http://schemas.microsoft.com/office/drawing/2014/main" id="{736F76EA-A826-862A-DB2B-97D99F42A13F}"/>
              </a:ext>
            </a:extLst>
          </p:cNvPr>
          <p:cNvPicPr preferRelativeResize="0">
            <a:picLocks/>
          </p:cNvPicPr>
          <p:nvPr/>
        </p:nvPicPr>
        <p:blipFill>
          <a:blip r:embed="rId8"/>
          <a:srcRect/>
          <a:stretch/>
        </p:blipFill>
        <p:spPr>
          <a:xfrm>
            <a:off x="412750" y="5163397"/>
            <a:ext cx="11385550" cy="2400"/>
          </a:xfrm>
          <a:prstGeom prst="rect">
            <a:avLst/>
          </a:prstGeom>
        </p:spPr>
      </p:pic>
      <p:pic>
        <p:nvPicPr>
          <p:cNvPr id="37" name="Line 16" descr="preencoded.png">
            <a:extLst>
              <a:ext uri="{FF2B5EF4-FFF2-40B4-BE49-F238E27FC236}">
                <a16:creationId xmlns:a16="http://schemas.microsoft.com/office/drawing/2014/main" id="{6811D54C-5AFA-129E-E01A-426B1A6F925D}"/>
              </a:ext>
            </a:extLst>
          </p:cNvPr>
          <p:cNvPicPr preferRelativeResize="0">
            <a:picLocks/>
          </p:cNvPicPr>
          <p:nvPr/>
        </p:nvPicPr>
        <p:blipFill>
          <a:blip r:embed="rId8"/>
          <a:srcRect/>
          <a:stretch/>
        </p:blipFill>
        <p:spPr>
          <a:xfrm>
            <a:off x="412750" y="5772997"/>
            <a:ext cx="11385550" cy="2400"/>
          </a:xfrm>
          <a:prstGeom prst="rect">
            <a:avLst/>
          </a:prstGeom>
        </p:spPr>
      </p:pic>
      <p:sp>
        <p:nvSpPr>
          <p:cNvPr id="39" name="Proof of Concept PoC">
            <a:extLst>
              <a:ext uri="{FF2B5EF4-FFF2-40B4-BE49-F238E27FC236}">
                <a16:creationId xmlns:a16="http://schemas.microsoft.com/office/drawing/2014/main" id="{F61238F2-CC7A-ED4F-CFF9-4B103D409594}"/>
              </a:ext>
            </a:extLst>
          </p:cNvPr>
          <p:cNvSpPr/>
          <p:nvPr/>
        </p:nvSpPr>
        <p:spPr>
          <a:xfrm>
            <a:off x="3454400" y="2172547"/>
            <a:ext cx="1713055" cy="123111"/>
          </a:xfrm>
          <a:prstGeom prst="rect">
            <a:avLst/>
          </a:prstGeom>
        </p:spPr>
        <p:txBody>
          <a:bodyPr wrap="square" lIns="0" tIns="0" rIns="0" bIns="0">
            <a:spAutoFit/>
          </a:bodyPr>
          <a:lstStyle/>
          <a:p>
            <a:pPr>
              <a:spcBef>
                <a:spcPct val="20000"/>
              </a:spcBef>
            </a:pPr>
            <a:r>
              <a:rPr lang="en-US" sz="800">
                <a:solidFill>
                  <a:schemeClr val="bg1"/>
                </a:solidFill>
              </a:rPr>
              <a:t>Proof of Concept (PoC)</a:t>
            </a:r>
          </a:p>
        </p:txBody>
      </p:sp>
      <p:sp>
        <p:nvSpPr>
          <p:cNvPr id="40" name="Prototype">
            <a:extLst>
              <a:ext uri="{FF2B5EF4-FFF2-40B4-BE49-F238E27FC236}">
                <a16:creationId xmlns:a16="http://schemas.microsoft.com/office/drawing/2014/main" id="{2DE2C525-0217-15FA-7F19-8D9235E43EEC}"/>
              </a:ext>
            </a:extLst>
          </p:cNvPr>
          <p:cNvSpPr/>
          <p:nvPr/>
        </p:nvSpPr>
        <p:spPr>
          <a:xfrm>
            <a:off x="6356350" y="2172547"/>
            <a:ext cx="744133" cy="123111"/>
          </a:xfrm>
          <a:prstGeom prst="rect">
            <a:avLst/>
          </a:prstGeom>
        </p:spPr>
        <p:txBody>
          <a:bodyPr wrap="square" lIns="0" tIns="0" rIns="0" bIns="0">
            <a:spAutoFit/>
          </a:bodyPr>
          <a:lstStyle/>
          <a:p>
            <a:pPr>
              <a:spcBef>
                <a:spcPct val="20000"/>
              </a:spcBef>
            </a:pPr>
            <a:r>
              <a:rPr lang="en-US" sz="800">
                <a:solidFill>
                  <a:schemeClr val="bg1"/>
                </a:solidFill>
              </a:rPr>
              <a:t>Prototype</a:t>
            </a:r>
          </a:p>
        </p:txBody>
      </p:sp>
      <p:sp>
        <p:nvSpPr>
          <p:cNvPr id="41" name="Minimun Viable Product MVP">
            <a:extLst>
              <a:ext uri="{FF2B5EF4-FFF2-40B4-BE49-F238E27FC236}">
                <a16:creationId xmlns:a16="http://schemas.microsoft.com/office/drawing/2014/main" id="{D9D1D7E7-48D3-A32D-D618-1FD52F726A35}"/>
              </a:ext>
            </a:extLst>
          </p:cNvPr>
          <p:cNvSpPr/>
          <p:nvPr/>
        </p:nvSpPr>
        <p:spPr>
          <a:xfrm>
            <a:off x="9258300" y="2172547"/>
            <a:ext cx="2247900" cy="123111"/>
          </a:xfrm>
          <a:prstGeom prst="rect">
            <a:avLst/>
          </a:prstGeom>
        </p:spPr>
        <p:txBody>
          <a:bodyPr wrap="square" lIns="0" tIns="0" rIns="0" bIns="0">
            <a:spAutoFit/>
          </a:bodyPr>
          <a:lstStyle/>
          <a:p>
            <a:pPr>
              <a:spcBef>
                <a:spcPct val="20000"/>
              </a:spcBef>
            </a:pPr>
            <a:r>
              <a:rPr lang="en-US" sz="800">
                <a:solidFill>
                  <a:schemeClr val="bg1"/>
                </a:solidFill>
              </a:rPr>
              <a:t>Minimun Viable Product (MVP)</a:t>
            </a:r>
          </a:p>
        </p:txBody>
      </p:sp>
      <p:sp>
        <p:nvSpPr>
          <p:cNvPr id="42" name="Audience">
            <a:extLst>
              <a:ext uri="{FF2B5EF4-FFF2-40B4-BE49-F238E27FC236}">
                <a16:creationId xmlns:a16="http://schemas.microsoft.com/office/drawing/2014/main" id="{A6E42672-B24C-1192-484D-F0A06D80D1F0}"/>
              </a:ext>
            </a:extLst>
          </p:cNvPr>
          <p:cNvSpPr/>
          <p:nvPr/>
        </p:nvSpPr>
        <p:spPr>
          <a:xfrm>
            <a:off x="412750" y="2947247"/>
            <a:ext cx="2698750" cy="177800"/>
          </a:xfrm>
          <a:prstGeom prst="rect">
            <a:avLst/>
          </a:prstGeom>
          <a:noFill/>
          <a:ln/>
        </p:spPr>
        <p:txBody>
          <a:bodyPr wrap="square" lIns="0" tIns="0" rIns="0" bIns="0" rtlCol="0" anchor="b"/>
          <a:lstStyle/>
          <a:p>
            <a:pPr>
              <a:lnSpc>
                <a:spcPts val="1400"/>
              </a:lnSpc>
            </a:pPr>
            <a:r>
              <a:rPr lang="en-US" sz="1067" kern="0" spc="13">
                <a:solidFill>
                  <a:srgbClr val="150027"/>
                </a:solidFill>
                <a:ea typeface="SuisseIntl-Medium" pitchFamily="34" charset="-122"/>
                <a:cs typeface="SuisseIntl-Medium" pitchFamily="34" charset="-120"/>
              </a:rPr>
              <a:t>Audience</a:t>
            </a:r>
            <a:endParaRPr lang="en-US" sz="1067" spc="13"/>
          </a:p>
        </p:txBody>
      </p:sp>
      <p:sp>
        <p:nvSpPr>
          <p:cNvPr id="43" name="Champion colleages">
            <a:extLst>
              <a:ext uri="{FF2B5EF4-FFF2-40B4-BE49-F238E27FC236}">
                <a16:creationId xmlns:a16="http://schemas.microsoft.com/office/drawing/2014/main" id="{70693E5E-8FED-6485-EACC-EF2DF619F9A3}"/>
              </a:ext>
            </a:extLst>
          </p:cNvPr>
          <p:cNvSpPr/>
          <p:nvPr/>
        </p:nvSpPr>
        <p:spPr>
          <a:xfrm>
            <a:off x="3302000" y="2858347"/>
            <a:ext cx="2705100" cy="355600"/>
          </a:xfrm>
          <a:prstGeom prst="rect">
            <a:avLst/>
          </a:prstGeom>
          <a:noFill/>
          <a:ln/>
        </p:spPr>
        <p:txBody>
          <a:bodyPr wrap="square" lIns="0" tIns="0" rIns="0" bIns="0" rtlCol="0" anchor="t"/>
          <a:lstStyle/>
          <a:p>
            <a:pPr>
              <a:lnSpc>
                <a:spcPts val="1400"/>
              </a:lnSpc>
            </a:pPr>
            <a:r>
              <a:rPr lang="en-US" sz="1067" kern="0" spc="13">
                <a:solidFill>
                  <a:srgbClr val="000000"/>
                </a:solidFill>
                <a:ea typeface="Suisse Int'l Regular" pitchFamily="34" charset="-122"/>
                <a:cs typeface="Suisse Int'l Regular" pitchFamily="34" charset="-120"/>
              </a:rPr>
              <a:t>Champion
</a:t>
            </a:r>
            <a:r>
              <a:rPr lang="en-US" sz="1067" kern="0" spc="13" err="1">
                <a:solidFill>
                  <a:srgbClr val="000000"/>
                </a:solidFill>
                <a:ea typeface="Suisse Int'l Regular" pitchFamily="34" charset="-122"/>
                <a:cs typeface="Suisse Int'l Regular" pitchFamily="34" charset="-120"/>
              </a:rPr>
              <a:t>colleages</a:t>
            </a:r>
            <a:endParaRPr lang="en-US" sz="1067" spc="13"/>
          </a:p>
        </p:txBody>
      </p:sp>
      <p:sp>
        <p:nvSpPr>
          <p:cNvPr id="44" name="Sponsor Focus Group">
            <a:extLst>
              <a:ext uri="{FF2B5EF4-FFF2-40B4-BE49-F238E27FC236}">
                <a16:creationId xmlns:a16="http://schemas.microsoft.com/office/drawing/2014/main" id="{9EF7266B-CFD9-9DFC-BF85-3449E0E6EA4C}"/>
              </a:ext>
            </a:extLst>
          </p:cNvPr>
          <p:cNvSpPr/>
          <p:nvPr/>
        </p:nvSpPr>
        <p:spPr>
          <a:xfrm>
            <a:off x="6197600" y="2858347"/>
            <a:ext cx="2705100" cy="355600"/>
          </a:xfrm>
          <a:prstGeom prst="rect">
            <a:avLst/>
          </a:prstGeom>
          <a:noFill/>
          <a:ln/>
        </p:spPr>
        <p:txBody>
          <a:bodyPr wrap="square" lIns="0" tIns="0" rIns="0" bIns="0" rtlCol="0" anchor="t"/>
          <a:lstStyle/>
          <a:p>
            <a:pPr>
              <a:lnSpc>
                <a:spcPts val="1400"/>
              </a:lnSpc>
            </a:pPr>
            <a:r>
              <a:rPr lang="en-US" sz="1067" kern="0" spc="13">
                <a:solidFill>
                  <a:srgbClr val="000000"/>
                </a:solidFill>
              </a:rPr>
              <a:t>Sponsor 
Focus Group</a:t>
            </a:r>
          </a:p>
        </p:txBody>
      </p:sp>
      <p:sp>
        <p:nvSpPr>
          <p:cNvPr id="45" name="Broader organization Early adopters">
            <a:extLst>
              <a:ext uri="{FF2B5EF4-FFF2-40B4-BE49-F238E27FC236}">
                <a16:creationId xmlns:a16="http://schemas.microsoft.com/office/drawing/2014/main" id="{CD9D4EF5-AEB1-7B79-B214-E67ED7717D87}"/>
              </a:ext>
            </a:extLst>
          </p:cNvPr>
          <p:cNvSpPr/>
          <p:nvPr/>
        </p:nvSpPr>
        <p:spPr>
          <a:xfrm>
            <a:off x="9093200" y="2858347"/>
            <a:ext cx="2705100" cy="355600"/>
          </a:xfrm>
          <a:prstGeom prst="rect">
            <a:avLst/>
          </a:prstGeom>
          <a:noFill/>
          <a:ln/>
        </p:spPr>
        <p:txBody>
          <a:bodyPr wrap="square" lIns="0" tIns="0" rIns="0" bIns="0" rtlCol="0" anchor="t"/>
          <a:lstStyle/>
          <a:p>
            <a:pPr>
              <a:lnSpc>
                <a:spcPts val="1400"/>
              </a:lnSpc>
            </a:pPr>
            <a:r>
              <a:rPr lang="en-US" sz="1067" kern="0" spc="13">
                <a:solidFill>
                  <a:srgbClr val="000000"/>
                </a:solidFill>
              </a:rPr>
              <a:t>Broader organization 
Early adopters</a:t>
            </a:r>
          </a:p>
        </p:txBody>
      </p:sp>
      <p:sp>
        <p:nvSpPr>
          <p:cNvPr id="46" name="Goal">
            <a:extLst>
              <a:ext uri="{FF2B5EF4-FFF2-40B4-BE49-F238E27FC236}">
                <a16:creationId xmlns:a16="http://schemas.microsoft.com/office/drawing/2014/main" id="{0A8F5EB1-F0BC-9A54-682A-BE42EE0B0170}"/>
              </a:ext>
            </a:extLst>
          </p:cNvPr>
          <p:cNvSpPr/>
          <p:nvPr/>
        </p:nvSpPr>
        <p:spPr>
          <a:xfrm>
            <a:off x="412750" y="3556847"/>
            <a:ext cx="2698750" cy="177800"/>
          </a:xfrm>
          <a:prstGeom prst="rect">
            <a:avLst/>
          </a:prstGeom>
          <a:noFill/>
          <a:ln/>
        </p:spPr>
        <p:txBody>
          <a:bodyPr wrap="square" lIns="0" tIns="0" rIns="0" bIns="0" rtlCol="0" anchor="b"/>
          <a:lstStyle/>
          <a:p>
            <a:pPr>
              <a:lnSpc>
                <a:spcPts val="1400"/>
              </a:lnSpc>
            </a:pPr>
            <a:r>
              <a:rPr lang="en-US" sz="1067" kern="0" spc="13">
                <a:solidFill>
                  <a:srgbClr val="150027"/>
                </a:solidFill>
                <a:ea typeface="SuisseIntl-Medium" pitchFamily="34" charset="-122"/>
                <a:cs typeface="SuisseIntl-Medium" pitchFamily="34" charset="-120"/>
              </a:rPr>
              <a:t>Goal</a:t>
            </a:r>
            <a:endParaRPr lang="en-US" sz="1067" spc="13"/>
          </a:p>
        </p:txBody>
      </p:sp>
      <p:sp>
        <p:nvSpPr>
          <p:cNvPr id="47" name="Prove technical feasibility">
            <a:extLst>
              <a:ext uri="{FF2B5EF4-FFF2-40B4-BE49-F238E27FC236}">
                <a16:creationId xmlns:a16="http://schemas.microsoft.com/office/drawing/2014/main" id="{11185E0C-4D81-0009-6E6D-00ED2E5946CD}"/>
              </a:ext>
            </a:extLst>
          </p:cNvPr>
          <p:cNvSpPr/>
          <p:nvPr/>
        </p:nvSpPr>
        <p:spPr>
          <a:xfrm>
            <a:off x="3302000" y="3556847"/>
            <a:ext cx="2705100" cy="177800"/>
          </a:xfrm>
          <a:prstGeom prst="rect">
            <a:avLst/>
          </a:prstGeom>
          <a:noFill/>
          <a:ln/>
        </p:spPr>
        <p:txBody>
          <a:bodyPr wrap="square" lIns="0" tIns="0" rIns="0" bIns="0" rtlCol="0" anchor="t"/>
          <a:lstStyle/>
          <a:p>
            <a:pPr>
              <a:lnSpc>
                <a:spcPts val="1400"/>
              </a:lnSpc>
            </a:pPr>
            <a:r>
              <a:rPr lang="en-US" sz="1067" kern="0" spc="13">
                <a:solidFill>
                  <a:srgbClr val="000000"/>
                </a:solidFill>
              </a:rPr>
              <a:t>Prove technical feasibility</a:t>
            </a:r>
          </a:p>
        </p:txBody>
      </p:sp>
      <p:sp>
        <p:nvSpPr>
          <p:cNvPr id="48" name="Demonstrate business concept">
            <a:extLst>
              <a:ext uri="{FF2B5EF4-FFF2-40B4-BE49-F238E27FC236}">
                <a16:creationId xmlns:a16="http://schemas.microsoft.com/office/drawing/2014/main" id="{CD48443D-34D7-ECE4-CCAE-5B1B99436EB8}"/>
              </a:ext>
            </a:extLst>
          </p:cNvPr>
          <p:cNvSpPr/>
          <p:nvPr/>
        </p:nvSpPr>
        <p:spPr>
          <a:xfrm>
            <a:off x="6197600" y="3556847"/>
            <a:ext cx="2705100" cy="177800"/>
          </a:xfrm>
          <a:prstGeom prst="rect">
            <a:avLst/>
          </a:prstGeom>
          <a:noFill/>
          <a:ln/>
        </p:spPr>
        <p:txBody>
          <a:bodyPr wrap="square" lIns="0" tIns="0" rIns="0" bIns="0" rtlCol="0" anchor="t"/>
          <a:lstStyle/>
          <a:p>
            <a:pPr>
              <a:lnSpc>
                <a:spcPts val="1400"/>
              </a:lnSpc>
            </a:pPr>
            <a:r>
              <a:rPr lang="en-US" sz="1067" kern="0" spc="13">
                <a:solidFill>
                  <a:srgbClr val="000000"/>
                </a:solidFill>
              </a:rPr>
              <a:t>Demonstrate business concept</a:t>
            </a:r>
          </a:p>
        </p:txBody>
      </p:sp>
      <p:sp>
        <p:nvSpPr>
          <p:cNvPr id="49" name="Delicer business value">
            <a:extLst>
              <a:ext uri="{FF2B5EF4-FFF2-40B4-BE49-F238E27FC236}">
                <a16:creationId xmlns:a16="http://schemas.microsoft.com/office/drawing/2014/main" id="{7184E2A9-10F3-3B0A-AFA3-5AFAF32A28A1}"/>
              </a:ext>
            </a:extLst>
          </p:cNvPr>
          <p:cNvSpPr/>
          <p:nvPr/>
        </p:nvSpPr>
        <p:spPr>
          <a:xfrm>
            <a:off x="9093200" y="3556847"/>
            <a:ext cx="2705100" cy="177800"/>
          </a:xfrm>
          <a:prstGeom prst="rect">
            <a:avLst/>
          </a:prstGeom>
          <a:noFill/>
          <a:ln/>
        </p:spPr>
        <p:txBody>
          <a:bodyPr wrap="square" lIns="0" tIns="0" rIns="0" bIns="0" rtlCol="0" anchor="t"/>
          <a:lstStyle/>
          <a:p>
            <a:pPr>
              <a:lnSpc>
                <a:spcPts val="1400"/>
              </a:lnSpc>
            </a:pPr>
            <a:r>
              <a:rPr lang="en-US" sz="1067" kern="0" spc="13">
                <a:solidFill>
                  <a:srgbClr val="000000"/>
                </a:solidFill>
              </a:rPr>
              <a:t>Delicer business value</a:t>
            </a:r>
          </a:p>
        </p:txBody>
      </p:sp>
      <p:sp>
        <p:nvSpPr>
          <p:cNvPr id="50" name="Duration">
            <a:extLst>
              <a:ext uri="{FF2B5EF4-FFF2-40B4-BE49-F238E27FC236}">
                <a16:creationId xmlns:a16="http://schemas.microsoft.com/office/drawing/2014/main" id="{20ECA12D-5530-D189-917A-CB0BA51BF085}"/>
              </a:ext>
            </a:extLst>
          </p:cNvPr>
          <p:cNvSpPr/>
          <p:nvPr/>
        </p:nvSpPr>
        <p:spPr>
          <a:xfrm>
            <a:off x="412750" y="4166447"/>
            <a:ext cx="2698750" cy="177800"/>
          </a:xfrm>
          <a:prstGeom prst="rect">
            <a:avLst/>
          </a:prstGeom>
          <a:noFill/>
          <a:ln/>
        </p:spPr>
        <p:txBody>
          <a:bodyPr wrap="square" lIns="0" tIns="0" rIns="0" bIns="0" rtlCol="0" anchor="b"/>
          <a:lstStyle/>
          <a:p>
            <a:pPr>
              <a:lnSpc>
                <a:spcPts val="1400"/>
              </a:lnSpc>
            </a:pPr>
            <a:r>
              <a:rPr lang="en-US" sz="1067" kern="0" spc="13">
                <a:solidFill>
                  <a:srgbClr val="150027"/>
                </a:solidFill>
                <a:ea typeface="SuisseIntl-Medium" pitchFamily="34" charset="-122"/>
                <a:cs typeface="SuisseIntl-Medium" pitchFamily="34" charset="-120"/>
              </a:rPr>
              <a:t>Duration</a:t>
            </a:r>
            <a:endParaRPr lang="en-US" sz="1067" spc="13"/>
          </a:p>
        </p:txBody>
      </p:sp>
      <p:sp>
        <p:nvSpPr>
          <p:cNvPr id="51" name="name_1-5 Days">
            <a:extLst>
              <a:ext uri="{FF2B5EF4-FFF2-40B4-BE49-F238E27FC236}">
                <a16:creationId xmlns:a16="http://schemas.microsoft.com/office/drawing/2014/main" id="{53288516-5040-41FE-5E0E-8A5CAE31F552}"/>
              </a:ext>
            </a:extLst>
          </p:cNvPr>
          <p:cNvSpPr/>
          <p:nvPr/>
        </p:nvSpPr>
        <p:spPr>
          <a:xfrm>
            <a:off x="3302000" y="4166447"/>
            <a:ext cx="2705100" cy="177800"/>
          </a:xfrm>
          <a:prstGeom prst="rect">
            <a:avLst/>
          </a:prstGeom>
          <a:noFill/>
          <a:ln/>
        </p:spPr>
        <p:txBody>
          <a:bodyPr wrap="square" lIns="0" tIns="0" rIns="0" bIns="0" rtlCol="0" anchor="t"/>
          <a:lstStyle/>
          <a:p>
            <a:pPr>
              <a:lnSpc>
                <a:spcPts val="1400"/>
              </a:lnSpc>
            </a:pPr>
            <a:r>
              <a:rPr lang="en-US" sz="1067" kern="0" spc="13">
                <a:solidFill>
                  <a:srgbClr val="000000"/>
                </a:solidFill>
              </a:rPr>
              <a:t>1-5 Days</a:t>
            </a:r>
          </a:p>
        </p:txBody>
      </p:sp>
      <p:sp>
        <p:nvSpPr>
          <p:cNvPr id="52" name="name_1-2 Weeks">
            <a:extLst>
              <a:ext uri="{FF2B5EF4-FFF2-40B4-BE49-F238E27FC236}">
                <a16:creationId xmlns:a16="http://schemas.microsoft.com/office/drawing/2014/main" id="{F9E21233-43E8-05B4-AC7A-63FFB5FE8994}"/>
              </a:ext>
            </a:extLst>
          </p:cNvPr>
          <p:cNvSpPr/>
          <p:nvPr/>
        </p:nvSpPr>
        <p:spPr>
          <a:xfrm>
            <a:off x="6197600" y="4166447"/>
            <a:ext cx="2705100" cy="177800"/>
          </a:xfrm>
          <a:prstGeom prst="rect">
            <a:avLst/>
          </a:prstGeom>
          <a:noFill/>
          <a:ln/>
        </p:spPr>
        <p:txBody>
          <a:bodyPr wrap="square" lIns="0" tIns="0" rIns="0" bIns="0" rtlCol="0" anchor="t"/>
          <a:lstStyle/>
          <a:p>
            <a:pPr>
              <a:lnSpc>
                <a:spcPts val="1400"/>
              </a:lnSpc>
            </a:pPr>
            <a:r>
              <a:rPr lang="en-US" sz="1067" kern="0" spc="13">
                <a:solidFill>
                  <a:srgbClr val="000000"/>
                </a:solidFill>
              </a:rPr>
              <a:t>1-2 Weeks</a:t>
            </a:r>
          </a:p>
        </p:txBody>
      </p:sp>
      <p:sp>
        <p:nvSpPr>
          <p:cNvPr id="53" name="name_1-3 Months">
            <a:extLst>
              <a:ext uri="{FF2B5EF4-FFF2-40B4-BE49-F238E27FC236}">
                <a16:creationId xmlns:a16="http://schemas.microsoft.com/office/drawing/2014/main" id="{BAEBE6E2-705E-979A-5D19-F820B1C22FF6}"/>
              </a:ext>
            </a:extLst>
          </p:cNvPr>
          <p:cNvSpPr/>
          <p:nvPr/>
        </p:nvSpPr>
        <p:spPr>
          <a:xfrm>
            <a:off x="9093200" y="4166447"/>
            <a:ext cx="2705100" cy="177800"/>
          </a:xfrm>
          <a:prstGeom prst="rect">
            <a:avLst/>
          </a:prstGeom>
          <a:noFill/>
          <a:ln/>
        </p:spPr>
        <p:txBody>
          <a:bodyPr wrap="square" lIns="0" tIns="0" rIns="0" bIns="0" rtlCol="0" anchor="t"/>
          <a:lstStyle/>
          <a:p>
            <a:pPr>
              <a:lnSpc>
                <a:spcPts val="1400"/>
              </a:lnSpc>
            </a:pPr>
            <a:r>
              <a:rPr lang="en-US" sz="1067" kern="0" spc="13">
                <a:solidFill>
                  <a:srgbClr val="000000"/>
                </a:solidFill>
              </a:rPr>
              <a:t>1-3 Months</a:t>
            </a:r>
          </a:p>
        </p:txBody>
      </p:sp>
      <p:sp>
        <p:nvSpPr>
          <p:cNvPr id="54" name="Deliverables">
            <a:extLst>
              <a:ext uri="{FF2B5EF4-FFF2-40B4-BE49-F238E27FC236}">
                <a16:creationId xmlns:a16="http://schemas.microsoft.com/office/drawing/2014/main" id="{FD34D9D0-E998-8FD8-59D4-BE634EF6FDFB}"/>
              </a:ext>
            </a:extLst>
          </p:cNvPr>
          <p:cNvSpPr/>
          <p:nvPr/>
        </p:nvSpPr>
        <p:spPr>
          <a:xfrm>
            <a:off x="412750" y="4776047"/>
            <a:ext cx="2698750" cy="177800"/>
          </a:xfrm>
          <a:prstGeom prst="rect">
            <a:avLst/>
          </a:prstGeom>
          <a:noFill/>
          <a:ln/>
        </p:spPr>
        <p:txBody>
          <a:bodyPr wrap="square" lIns="0" tIns="0" rIns="0" bIns="0" rtlCol="0" anchor="b"/>
          <a:lstStyle/>
          <a:p>
            <a:pPr>
              <a:lnSpc>
                <a:spcPts val="1400"/>
              </a:lnSpc>
            </a:pPr>
            <a:r>
              <a:rPr lang="en-US" sz="1067" kern="0" spc="13">
                <a:solidFill>
                  <a:srgbClr val="150027"/>
                </a:solidFill>
                <a:ea typeface="SuisseIntl-Medium" pitchFamily="34" charset="-122"/>
                <a:cs typeface="SuisseIntl-Medium" pitchFamily="34" charset="-120"/>
              </a:rPr>
              <a:t>Deliverables</a:t>
            </a:r>
            <a:endParaRPr lang="en-US" sz="1067" spc="13"/>
          </a:p>
        </p:txBody>
      </p:sp>
      <p:sp>
        <p:nvSpPr>
          <p:cNvPr id="55" name="Analysis eg jupyter notebookFeasibility report">
            <a:extLst>
              <a:ext uri="{FF2B5EF4-FFF2-40B4-BE49-F238E27FC236}">
                <a16:creationId xmlns:a16="http://schemas.microsoft.com/office/drawing/2014/main" id="{A1D081CC-55B7-B75D-4C36-E21489A7C9EE}"/>
              </a:ext>
            </a:extLst>
          </p:cNvPr>
          <p:cNvSpPr/>
          <p:nvPr/>
        </p:nvSpPr>
        <p:spPr>
          <a:xfrm>
            <a:off x="3302000" y="4687147"/>
            <a:ext cx="2705100" cy="355600"/>
          </a:xfrm>
          <a:prstGeom prst="rect">
            <a:avLst/>
          </a:prstGeom>
          <a:noFill/>
          <a:ln/>
        </p:spPr>
        <p:txBody>
          <a:bodyPr wrap="square" lIns="0" tIns="0" rIns="0" bIns="0" rtlCol="0" anchor="t"/>
          <a:lstStyle/>
          <a:p>
            <a:pPr>
              <a:lnSpc>
                <a:spcPts val="1400"/>
              </a:lnSpc>
            </a:pPr>
            <a:r>
              <a:rPr lang="en-US" sz="1067" kern="0" spc="13">
                <a:solidFill>
                  <a:srgbClr val="000000"/>
                </a:solidFill>
              </a:rPr>
              <a:t>Analysis (e.g. jupyter notebook)</a:t>
            </a:r>
            <a:br>
              <a:rPr sz="1067" kern="0" spc="13">
                <a:solidFill>
                  <a:srgbClr val="000000"/>
                </a:solidFill>
              </a:rPr>
            </a:br>
            <a:r>
              <a:rPr lang="en-US" sz="1067" kern="0" spc="13">
                <a:solidFill>
                  <a:srgbClr val="000000"/>
                </a:solidFill>
              </a:rPr>
              <a:t>Feasibility report</a:t>
            </a:r>
          </a:p>
        </p:txBody>
      </p:sp>
      <p:sp>
        <p:nvSpPr>
          <p:cNvPr id="56" name="Simple app eg streamlitUser feedback report">
            <a:extLst>
              <a:ext uri="{FF2B5EF4-FFF2-40B4-BE49-F238E27FC236}">
                <a16:creationId xmlns:a16="http://schemas.microsoft.com/office/drawing/2014/main" id="{616EC246-F457-BADE-900B-0B08C6976ED0}"/>
              </a:ext>
            </a:extLst>
          </p:cNvPr>
          <p:cNvSpPr/>
          <p:nvPr/>
        </p:nvSpPr>
        <p:spPr>
          <a:xfrm>
            <a:off x="6197600" y="4687147"/>
            <a:ext cx="2705100" cy="355600"/>
          </a:xfrm>
          <a:prstGeom prst="rect">
            <a:avLst/>
          </a:prstGeom>
          <a:noFill/>
          <a:ln/>
        </p:spPr>
        <p:txBody>
          <a:bodyPr wrap="square" lIns="0" tIns="0" rIns="0" bIns="0" rtlCol="0" anchor="t"/>
          <a:lstStyle/>
          <a:p>
            <a:pPr>
              <a:lnSpc>
                <a:spcPts val="1400"/>
              </a:lnSpc>
            </a:pPr>
            <a:r>
              <a:rPr lang="en-US" sz="1067" kern="0" spc="13">
                <a:solidFill>
                  <a:srgbClr val="000000"/>
                </a:solidFill>
              </a:rPr>
              <a:t>Simple app (e.g. streamlit)</a:t>
            </a:r>
            <a:br>
              <a:rPr sz="1067" kern="0" spc="13">
                <a:solidFill>
                  <a:srgbClr val="000000"/>
                </a:solidFill>
              </a:rPr>
            </a:br>
            <a:r>
              <a:rPr lang="en-US" sz="1067" kern="0" spc="13">
                <a:solidFill>
                  <a:srgbClr val="000000"/>
                </a:solidFill>
              </a:rPr>
              <a:t>User feedback report </a:t>
            </a:r>
          </a:p>
        </p:txBody>
      </p:sp>
      <p:sp>
        <p:nvSpPr>
          <p:cNvPr id="57" name="Integrated solution Future roadmap">
            <a:extLst>
              <a:ext uri="{FF2B5EF4-FFF2-40B4-BE49-F238E27FC236}">
                <a16:creationId xmlns:a16="http://schemas.microsoft.com/office/drawing/2014/main" id="{E3500BE2-80C1-D3F4-6A10-826E603F297A}"/>
              </a:ext>
            </a:extLst>
          </p:cNvPr>
          <p:cNvSpPr/>
          <p:nvPr/>
        </p:nvSpPr>
        <p:spPr>
          <a:xfrm>
            <a:off x="9093200" y="4687147"/>
            <a:ext cx="2705100" cy="355600"/>
          </a:xfrm>
          <a:prstGeom prst="rect">
            <a:avLst/>
          </a:prstGeom>
          <a:noFill/>
          <a:ln/>
        </p:spPr>
        <p:txBody>
          <a:bodyPr wrap="square" lIns="0" tIns="0" rIns="0" bIns="0" rtlCol="0" anchor="t"/>
          <a:lstStyle/>
          <a:p>
            <a:pPr>
              <a:lnSpc>
                <a:spcPts val="1400"/>
              </a:lnSpc>
            </a:pPr>
            <a:r>
              <a:rPr lang="en-US" sz="1067" kern="0" spc="13">
                <a:solidFill>
                  <a:srgbClr val="000000"/>
                </a:solidFill>
              </a:rPr>
              <a:t>Integrated solution 
Future roadmap</a:t>
            </a:r>
          </a:p>
        </p:txBody>
      </p:sp>
      <p:sp>
        <p:nvSpPr>
          <p:cNvPr id="58" name="Way of working">
            <a:extLst>
              <a:ext uri="{FF2B5EF4-FFF2-40B4-BE49-F238E27FC236}">
                <a16:creationId xmlns:a16="http://schemas.microsoft.com/office/drawing/2014/main" id="{44E8AC62-1AD7-D209-AEA3-672F85DB3E24}"/>
              </a:ext>
            </a:extLst>
          </p:cNvPr>
          <p:cNvSpPr/>
          <p:nvPr/>
        </p:nvSpPr>
        <p:spPr>
          <a:xfrm>
            <a:off x="412750" y="5385647"/>
            <a:ext cx="2698750" cy="177800"/>
          </a:xfrm>
          <a:prstGeom prst="rect">
            <a:avLst/>
          </a:prstGeom>
          <a:noFill/>
          <a:ln/>
        </p:spPr>
        <p:txBody>
          <a:bodyPr wrap="square" lIns="0" tIns="0" rIns="0" bIns="0" rtlCol="0" anchor="b"/>
          <a:lstStyle/>
          <a:p>
            <a:pPr>
              <a:lnSpc>
                <a:spcPts val="1400"/>
              </a:lnSpc>
            </a:pPr>
            <a:r>
              <a:rPr lang="en-US" sz="1067" kern="0" spc="13">
                <a:solidFill>
                  <a:srgbClr val="150027"/>
                </a:solidFill>
                <a:ea typeface="SuisseIntl-Medium" pitchFamily="34" charset="-122"/>
                <a:cs typeface="SuisseIntl-Medium" pitchFamily="34" charset="-120"/>
              </a:rPr>
              <a:t>Way of working</a:t>
            </a:r>
            <a:endParaRPr lang="en-US" sz="1067" spc="13"/>
          </a:p>
        </p:txBody>
      </p:sp>
      <p:sp>
        <p:nvSpPr>
          <p:cNvPr id="59" name="Ad hoc">
            <a:extLst>
              <a:ext uri="{FF2B5EF4-FFF2-40B4-BE49-F238E27FC236}">
                <a16:creationId xmlns:a16="http://schemas.microsoft.com/office/drawing/2014/main" id="{4C2593CE-1B13-7D7C-F5D8-50FC600772AF}"/>
              </a:ext>
            </a:extLst>
          </p:cNvPr>
          <p:cNvSpPr/>
          <p:nvPr/>
        </p:nvSpPr>
        <p:spPr>
          <a:xfrm>
            <a:off x="3302000" y="5385647"/>
            <a:ext cx="2705100" cy="177800"/>
          </a:xfrm>
          <a:prstGeom prst="rect">
            <a:avLst/>
          </a:prstGeom>
          <a:noFill/>
          <a:ln/>
        </p:spPr>
        <p:txBody>
          <a:bodyPr wrap="square" lIns="0" tIns="0" rIns="0" bIns="0" rtlCol="0" anchor="t"/>
          <a:lstStyle/>
          <a:p>
            <a:pPr>
              <a:lnSpc>
                <a:spcPts val="1400"/>
              </a:lnSpc>
            </a:pPr>
            <a:r>
              <a:rPr lang="en-US" sz="1067" kern="0" spc="13">
                <a:solidFill>
                  <a:srgbClr val="000000"/>
                </a:solidFill>
              </a:rPr>
              <a:t>Ad hoc</a:t>
            </a:r>
          </a:p>
        </p:txBody>
      </p:sp>
      <p:sp>
        <p:nvSpPr>
          <p:cNvPr id="60" name="Design sprint">
            <a:extLst>
              <a:ext uri="{FF2B5EF4-FFF2-40B4-BE49-F238E27FC236}">
                <a16:creationId xmlns:a16="http://schemas.microsoft.com/office/drawing/2014/main" id="{EB8140DB-B646-DE24-5E4B-6D6367F80399}"/>
              </a:ext>
            </a:extLst>
          </p:cNvPr>
          <p:cNvSpPr/>
          <p:nvPr/>
        </p:nvSpPr>
        <p:spPr>
          <a:xfrm>
            <a:off x="6197600" y="5385647"/>
            <a:ext cx="2705100" cy="177800"/>
          </a:xfrm>
          <a:prstGeom prst="rect">
            <a:avLst/>
          </a:prstGeom>
          <a:noFill/>
          <a:ln/>
        </p:spPr>
        <p:txBody>
          <a:bodyPr wrap="square" lIns="0" tIns="0" rIns="0" bIns="0" rtlCol="0" anchor="t"/>
          <a:lstStyle/>
          <a:p>
            <a:pPr>
              <a:lnSpc>
                <a:spcPts val="1400"/>
              </a:lnSpc>
            </a:pPr>
            <a:r>
              <a:rPr lang="en-US" sz="1067" kern="0" spc="13">
                <a:solidFill>
                  <a:srgbClr val="000000"/>
                </a:solidFill>
              </a:rPr>
              <a:t>Design sprint</a:t>
            </a:r>
          </a:p>
        </p:txBody>
      </p:sp>
      <p:sp>
        <p:nvSpPr>
          <p:cNvPr id="61" name="Consulting engagement">
            <a:extLst>
              <a:ext uri="{FF2B5EF4-FFF2-40B4-BE49-F238E27FC236}">
                <a16:creationId xmlns:a16="http://schemas.microsoft.com/office/drawing/2014/main" id="{4A9D06CD-1224-7BB6-ABC4-AC8CD4B757C7}"/>
              </a:ext>
            </a:extLst>
          </p:cNvPr>
          <p:cNvSpPr/>
          <p:nvPr/>
        </p:nvSpPr>
        <p:spPr>
          <a:xfrm>
            <a:off x="9093200" y="5385647"/>
            <a:ext cx="2705100" cy="177800"/>
          </a:xfrm>
          <a:prstGeom prst="rect">
            <a:avLst/>
          </a:prstGeom>
          <a:noFill/>
          <a:ln/>
        </p:spPr>
        <p:txBody>
          <a:bodyPr wrap="square" lIns="0" tIns="0" rIns="0" bIns="0" rtlCol="0" anchor="t"/>
          <a:lstStyle/>
          <a:p>
            <a:pPr>
              <a:lnSpc>
                <a:spcPts val="1400"/>
              </a:lnSpc>
            </a:pPr>
            <a:r>
              <a:rPr lang="en-US" sz="1067" kern="0" spc="13">
                <a:solidFill>
                  <a:srgbClr val="000000"/>
                </a:solidFill>
              </a:rPr>
              <a:t>Consulting engagement</a:t>
            </a:r>
          </a:p>
        </p:txBody>
      </p:sp>
    </p:spTree>
    <p:extLst>
      <p:ext uri="{BB962C8B-B14F-4D97-AF65-F5344CB8AC3E}">
        <p14:creationId xmlns:p14="http://schemas.microsoft.com/office/powerpoint/2010/main" val="134626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08A42-E285-9FB1-598F-9FCED8AFD2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3FC93B-3C44-5043-6607-F5DBF586EA43}"/>
              </a:ext>
            </a:extLst>
          </p:cNvPr>
          <p:cNvSpPr>
            <a:spLocks noGrp="1"/>
          </p:cNvSpPr>
          <p:nvPr>
            <p:ph type="sldNum" sz="quarter" idx="12"/>
          </p:nvPr>
        </p:nvSpPr>
        <p:spPr/>
        <p:txBody>
          <a:bodyPr/>
          <a:lstStyle/>
          <a:p>
            <a:fld id="{C1F56866-D47B-47B9-9D95-BB9706FB23C1}" type="slidenum">
              <a:rPr lang="en-US" smtClean="0"/>
              <a:pPr/>
              <a:t>51</a:t>
            </a:fld>
            <a:endParaRPr lang="en-US"/>
          </a:p>
        </p:txBody>
      </p:sp>
      <p:sp>
        <p:nvSpPr>
          <p:cNvPr id="91" name="Title 90">
            <a:extLst>
              <a:ext uri="{FF2B5EF4-FFF2-40B4-BE49-F238E27FC236}">
                <a16:creationId xmlns:a16="http://schemas.microsoft.com/office/drawing/2014/main" id="{8D84ED05-F2DF-8FB2-CF68-95780C4D3ED7}"/>
              </a:ext>
            </a:extLst>
          </p:cNvPr>
          <p:cNvSpPr>
            <a:spLocks noGrp="1"/>
          </p:cNvSpPr>
          <p:nvPr>
            <p:ph type="title"/>
          </p:nvPr>
        </p:nvSpPr>
        <p:spPr/>
        <p:txBody>
          <a:bodyPr/>
          <a:lstStyle/>
          <a:p>
            <a:r>
              <a:rPr lang="en-US"/>
              <a:t>Xebia solution framework</a:t>
            </a:r>
          </a:p>
        </p:txBody>
      </p:sp>
      <p:sp>
        <p:nvSpPr>
          <p:cNvPr id="2" name="Footer Placeholder 1">
            <a:extLst>
              <a:ext uri="{FF2B5EF4-FFF2-40B4-BE49-F238E27FC236}">
                <a16:creationId xmlns:a16="http://schemas.microsoft.com/office/drawing/2014/main" id="{DC97D8A6-05F7-C84F-0C31-2B26B4F7B5EB}"/>
              </a:ext>
            </a:extLst>
          </p:cNvPr>
          <p:cNvSpPr>
            <a:spLocks noGrp="1"/>
          </p:cNvSpPr>
          <p:nvPr>
            <p:ph type="ftr" sz="quarter" idx="3"/>
          </p:nvPr>
        </p:nvSpPr>
        <p:spPr/>
        <p:txBody>
          <a:bodyPr/>
          <a:lstStyle/>
          <a:p>
            <a:r>
              <a:rPr lang="en-US"/>
              <a:t>Copyright © 2025 Xebia. All rights reserved</a:t>
            </a:r>
          </a:p>
        </p:txBody>
      </p:sp>
      <p:sp>
        <p:nvSpPr>
          <p:cNvPr id="11" name="Text Placeholder 10">
            <a:extLst>
              <a:ext uri="{FF2B5EF4-FFF2-40B4-BE49-F238E27FC236}">
                <a16:creationId xmlns:a16="http://schemas.microsoft.com/office/drawing/2014/main" id="{D165B120-47B5-9BCC-F384-078B57DE49A8}"/>
              </a:ext>
            </a:extLst>
          </p:cNvPr>
          <p:cNvSpPr>
            <a:spLocks noGrp="1"/>
          </p:cNvSpPr>
          <p:nvPr>
            <p:ph type="body" idx="106"/>
          </p:nvPr>
        </p:nvSpPr>
        <p:spPr/>
        <p:txBody>
          <a:bodyPr/>
          <a:lstStyle/>
          <a:p>
            <a:endParaRPr lang="en-US"/>
          </a:p>
        </p:txBody>
      </p:sp>
      <p:pic>
        <p:nvPicPr>
          <p:cNvPr id="4" name="Frame 427322155" descr="preencoded.png">
            <a:extLst>
              <a:ext uri="{FF2B5EF4-FFF2-40B4-BE49-F238E27FC236}">
                <a16:creationId xmlns:a16="http://schemas.microsoft.com/office/drawing/2014/main" id="{EC245882-0649-0765-A43B-8C0E03F1298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06400" y="1790774"/>
            <a:ext cx="3657600" cy="508000"/>
          </a:xfrm>
          <a:prstGeom prst="rect">
            <a:avLst/>
          </a:prstGeom>
        </p:spPr>
      </p:pic>
      <p:pic>
        <p:nvPicPr>
          <p:cNvPr id="5" name="Frame 427322185" descr="preencoded.png">
            <a:extLst>
              <a:ext uri="{FF2B5EF4-FFF2-40B4-BE49-F238E27FC236}">
                <a16:creationId xmlns:a16="http://schemas.microsoft.com/office/drawing/2014/main" id="{6372F63A-FFEB-80B0-8F31-4DF6E38FE92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260850" y="1790774"/>
            <a:ext cx="3657600" cy="508000"/>
          </a:xfrm>
          <a:prstGeom prst="rect">
            <a:avLst/>
          </a:prstGeom>
        </p:spPr>
      </p:pic>
      <p:pic>
        <p:nvPicPr>
          <p:cNvPr id="6" name="Frame 427322186" descr="preencoded.png">
            <a:extLst>
              <a:ext uri="{FF2B5EF4-FFF2-40B4-BE49-F238E27FC236}">
                <a16:creationId xmlns:a16="http://schemas.microsoft.com/office/drawing/2014/main" id="{EBDAD7A8-E25B-C894-540C-6711A4A64A6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28000" y="1790774"/>
            <a:ext cx="3657600" cy="508000"/>
          </a:xfrm>
          <a:prstGeom prst="rect">
            <a:avLst/>
          </a:prstGeom>
        </p:spPr>
      </p:pic>
      <p:pic>
        <p:nvPicPr>
          <p:cNvPr id="7" name="Line 34" descr="preencoded.png">
            <a:extLst>
              <a:ext uri="{FF2B5EF4-FFF2-40B4-BE49-F238E27FC236}">
                <a16:creationId xmlns:a16="http://schemas.microsoft.com/office/drawing/2014/main" id="{318B18F8-20C7-EF4E-65DD-78C3FBD6A578}"/>
              </a:ext>
            </a:extLst>
          </p:cNvPr>
          <p:cNvPicPr preferRelativeResize="0">
            <a:picLocks/>
          </p:cNvPicPr>
          <p:nvPr/>
        </p:nvPicPr>
        <p:blipFill>
          <a:blip r:embed="rId8" cstate="email">
            <a:extLst>
              <a:ext uri="{28A0092B-C50C-407E-A947-70E740481C1C}">
                <a14:useLocalDpi xmlns:a14="http://schemas.microsoft.com/office/drawing/2010/main"/>
              </a:ext>
            </a:extLst>
          </a:blip>
          <a:srcRect/>
          <a:stretch/>
        </p:blipFill>
        <p:spPr>
          <a:xfrm>
            <a:off x="8003118" y="1790775"/>
            <a:ext cx="33865" cy="4182535"/>
          </a:xfrm>
          <a:prstGeom prst="rect">
            <a:avLst/>
          </a:prstGeom>
        </p:spPr>
      </p:pic>
      <p:pic>
        <p:nvPicPr>
          <p:cNvPr id="8" name="Line 33" descr="preencoded.png">
            <a:extLst>
              <a:ext uri="{FF2B5EF4-FFF2-40B4-BE49-F238E27FC236}">
                <a16:creationId xmlns:a16="http://schemas.microsoft.com/office/drawing/2014/main" id="{1671CDE0-FD60-0BE5-54AB-573CE9E81286}"/>
              </a:ext>
            </a:extLst>
          </p:cNvPr>
          <p:cNvPicPr preferRelativeResize="0">
            <a:picLocks/>
          </p:cNvPicPr>
          <p:nvPr/>
        </p:nvPicPr>
        <p:blipFill>
          <a:blip r:embed="rId8" cstate="email">
            <a:extLst>
              <a:ext uri="{28A0092B-C50C-407E-A947-70E740481C1C}">
                <a14:useLocalDpi xmlns:a14="http://schemas.microsoft.com/office/drawing/2010/main"/>
              </a:ext>
            </a:extLst>
          </a:blip>
          <a:srcRect/>
          <a:stretch/>
        </p:blipFill>
        <p:spPr>
          <a:xfrm>
            <a:off x="4155018" y="1790775"/>
            <a:ext cx="33865" cy="4182535"/>
          </a:xfrm>
          <a:prstGeom prst="rect">
            <a:avLst/>
          </a:prstGeom>
        </p:spPr>
      </p:pic>
      <p:pic>
        <p:nvPicPr>
          <p:cNvPr id="9" name="Line 36" descr="preencoded.png">
            <a:extLst>
              <a:ext uri="{FF2B5EF4-FFF2-40B4-BE49-F238E27FC236}">
                <a16:creationId xmlns:a16="http://schemas.microsoft.com/office/drawing/2014/main" id="{DD744BB5-D71E-D3C4-4FC8-A7ADDA4722C8}"/>
              </a:ext>
            </a:extLst>
          </p:cNvPr>
          <p:cNvPicPr preferRelativeResize="0">
            <a:picLocks/>
          </p:cNvPicPr>
          <p:nvPr/>
        </p:nvPicPr>
        <p:blipFill>
          <a:blip r:embed="rId9" cstate="email">
            <a:extLst>
              <a:ext uri="{28A0092B-C50C-407E-A947-70E740481C1C}">
                <a14:useLocalDpi xmlns:a14="http://schemas.microsoft.com/office/drawing/2010/main"/>
              </a:ext>
            </a:extLst>
          </a:blip>
          <a:srcRect/>
          <a:stretch/>
        </p:blipFill>
        <p:spPr>
          <a:xfrm>
            <a:off x="389468" y="2438475"/>
            <a:ext cx="33865" cy="3534835"/>
          </a:xfrm>
          <a:prstGeom prst="rect">
            <a:avLst/>
          </a:prstGeom>
        </p:spPr>
      </p:pic>
      <p:pic>
        <p:nvPicPr>
          <p:cNvPr id="10" name="Line 35" descr="preencoded.png">
            <a:extLst>
              <a:ext uri="{FF2B5EF4-FFF2-40B4-BE49-F238E27FC236}">
                <a16:creationId xmlns:a16="http://schemas.microsoft.com/office/drawing/2014/main" id="{CF97F4D0-004A-A4FC-460A-64A73CD03128}"/>
              </a:ext>
            </a:extLst>
          </p:cNvPr>
          <p:cNvPicPr preferRelativeResize="0">
            <a:picLocks/>
          </p:cNvPicPr>
          <p:nvPr/>
        </p:nvPicPr>
        <p:blipFill>
          <a:blip r:embed="rId9" cstate="email">
            <a:extLst>
              <a:ext uri="{28A0092B-C50C-407E-A947-70E740481C1C}">
                <a14:useLocalDpi xmlns:a14="http://schemas.microsoft.com/office/drawing/2010/main"/>
              </a:ext>
            </a:extLst>
          </a:blip>
          <a:srcRect/>
          <a:stretch/>
        </p:blipFill>
        <p:spPr>
          <a:xfrm>
            <a:off x="11768668" y="2438475"/>
            <a:ext cx="33865" cy="3534835"/>
          </a:xfrm>
          <a:prstGeom prst="rect">
            <a:avLst/>
          </a:prstGeom>
        </p:spPr>
      </p:pic>
      <p:pic>
        <p:nvPicPr>
          <p:cNvPr id="12" name="Line 37" descr="preencoded.png">
            <a:extLst>
              <a:ext uri="{FF2B5EF4-FFF2-40B4-BE49-F238E27FC236}">
                <a16:creationId xmlns:a16="http://schemas.microsoft.com/office/drawing/2014/main" id="{7B168771-871A-F192-9874-97DF5B5E72C1}"/>
              </a:ext>
            </a:extLst>
          </p:cNvPr>
          <p:cNvPicPr>
            <a:picLocks noChangeAspect="1"/>
          </p:cNvPicPr>
          <p:nvPr/>
        </p:nvPicPr>
        <p:blipFill>
          <a:blip r:embed="rId10"/>
          <a:srcRect/>
          <a:stretch/>
        </p:blipFill>
        <p:spPr>
          <a:xfrm>
            <a:off x="2235200" y="2686124"/>
            <a:ext cx="6350" cy="2273300"/>
          </a:xfrm>
          <a:prstGeom prst="rect">
            <a:avLst/>
          </a:prstGeom>
        </p:spPr>
      </p:pic>
      <p:pic>
        <p:nvPicPr>
          <p:cNvPr id="13" name="Line 38" descr="preencoded.png">
            <a:extLst>
              <a:ext uri="{FF2B5EF4-FFF2-40B4-BE49-F238E27FC236}">
                <a16:creationId xmlns:a16="http://schemas.microsoft.com/office/drawing/2014/main" id="{2747BD27-53A8-6001-6E96-D70414322D23}"/>
              </a:ext>
            </a:extLst>
          </p:cNvPr>
          <p:cNvPicPr>
            <a:picLocks noChangeAspect="1"/>
          </p:cNvPicPr>
          <p:nvPr/>
        </p:nvPicPr>
        <p:blipFill>
          <a:blip r:embed="rId10"/>
          <a:srcRect/>
          <a:stretch/>
        </p:blipFill>
        <p:spPr>
          <a:xfrm>
            <a:off x="6089650" y="2686124"/>
            <a:ext cx="6350" cy="2273300"/>
          </a:xfrm>
          <a:prstGeom prst="rect">
            <a:avLst/>
          </a:prstGeom>
        </p:spPr>
      </p:pic>
      <p:pic>
        <p:nvPicPr>
          <p:cNvPr id="16" name="Line 39" descr="preencoded.png">
            <a:extLst>
              <a:ext uri="{FF2B5EF4-FFF2-40B4-BE49-F238E27FC236}">
                <a16:creationId xmlns:a16="http://schemas.microsoft.com/office/drawing/2014/main" id="{ABF912D0-A85F-3AD7-9B4A-FCBE50CFC965}"/>
              </a:ext>
            </a:extLst>
          </p:cNvPr>
          <p:cNvPicPr>
            <a:picLocks noChangeAspect="1"/>
          </p:cNvPicPr>
          <p:nvPr/>
        </p:nvPicPr>
        <p:blipFill>
          <a:blip r:embed="rId10"/>
          <a:srcRect/>
          <a:stretch/>
        </p:blipFill>
        <p:spPr>
          <a:xfrm>
            <a:off x="9893300" y="2686124"/>
            <a:ext cx="6350" cy="2273300"/>
          </a:xfrm>
          <a:prstGeom prst="rect">
            <a:avLst/>
          </a:prstGeom>
        </p:spPr>
      </p:pic>
      <p:pic>
        <p:nvPicPr>
          <p:cNvPr id="17" name="Line 40" descr="preencoded.png">
            <a:extLst>
              <a:ext uri="{FF2B5EF4-FFF2-40B4-BE49-F238E27FC236}">
                <a16:creationId xmlns:a16="http://schemas.microsoft.com/office/drawing/2014/main" id="{7F5FEDCC-5542-112E-6A97-B0143E90540F}"/>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584200" y="5468144"/>
            <a:ext cx="3403600" cy="36661"/>
          </a:xfrm>
          <a:prstGeom prst="rect">
            <a:avLst/>
          </a:prstGeom>
        </p:spPr>
      </p:pic>
      <p:pic>
        <p:nvPicPr>
          <p:cNvPr id="24" name="Line 40" descr="preencoded.png">
            <a:extLst>
              <a:ext uri="{FF2B5EF4-FFF2-40B4-BE49-F238E27FC236}">
                <a16:creationId xmlns:a16="http://schemas.microsoft.com/office/drawing/2014/main" id="{79CE7476-EDD8-90B5-A5F5-5A6034D19495}"/>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8197850" y="5468144"/>
            <a:ext cx="3403600" cy="36661"/>
          </a:xfrm>
          <a:prstGeom prst="rect">
            <a:avLst/>
          </a:prstGeom>
        </p:spPr>
      </p:pic>
      <p:pic>
        <p:nvPicPr>
          <p:cNvPr id="25" name="Line 40" descr="preencoded.png">
            <a:extLst>
              <a:ext uri="{FF2B5EF4-FFF2-40B4-BE49-F238E27FC236}">
                <a16:creationId xmlns:a16="http://schemas.microsoft.com/office/drawing/2014/main" id="{CD12BBC0-CA5A-778F-AE0F-43DB4C00BE0B}"/>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4368800" y="5468144"/>
            <a:ext cx="3454400" cy="36661"/>
          </a:xfrm>
          <a:prstGeom prst="rect">
            <a:avLst/>
          </a:prstGeom>
        </p:spPr>
      </p:pic>
      <p:sp>
        <p:nvSpPr>
          <p:cNvPr id="27" name="Ideate">
            <a:extLst>
              <a:ext uri="{FF2B5EF4-FFF2-40B4-BE49-F238E27FC236}">
                <a16:creationId xmlns:a16="http://schemas.microsoft.com/office/drawing/2014/main" id="{0FBFC271-D4CE-2985-3825-A38DAC98AB31}"/>
              </a:ext>
            </a:extLst>
          </p:cNvPr>
          <p:cNvSpPr/>
          <p:nvPr/>
        </p:nvSpPr>
        <p:spPr>
          <a:xfrm>
            <a:off x="558800" y="1943174"/>
            <a:ext cx="482600" cy="123111"/>
          </a:xfrm>
          <a:prstGeom prst="rect">
            <a:avLst/>
          </a:prstGeom>
        </p:spPr>
        <p:txBody>
          <a:bodyPr lIns="0" tIns="0" rIns="0" bIns="0">
            <a:spAutoFit/>
          </a:bodyPr>
          <a:lstStyle/>
          <a:p>
            <a:pPr>
              <a:spcBef>
                <a:spcPct val="20000"/>
              </a:spcBef>
            </a:pPr>
            <a:r>
              <a:rPr lang="en-US" sz="800">
                <a:solidFill>
                  <a:schemeClr val="bg1"/>
                </a:solidFill>
              </a:rPr>
              <a:t>Ideate</a:t>
            </a:r>
          </a:p>
        </p:txBody>
      </p:sp>
      <p:sp>
        <p:nvSpPr>
          <p:cNvPr id="28" name="Experiment">
            <a:extLst>
              <a:ext uri="{FF2B5EF4-FFF2-40B4-BE49-F238E27FC236}">
                <a16:creationId xmlns:a16="http://schemas.microsoft.com/office/drawing/2014/main" id="{CB37A6BA-4CA0-D7D5-BD3D-562A4441D4A3}"/>
              </a:ext>
            </a:extLst>
          </p:cNvPr>
          <p:cNvSpPr/>
          <p:nvPr/>
        </p:nvSpPr>
        <p:spPr>
          <a:xfrm>
            <a:off x="4413250" y="1943174"/>
            <a:ext cx="850900" cy="123111"/>
          </a:xfrm>
          <a:prstGeom prst="rect">
            <a:avLst/>
          </a:prstGeom>
        </p:spPr>
        <p:txBody>
          <a:bodyPr lIns="0" tIns="0" rIns="0" bIns="0">
            <a:spAutoFit/>
          </a:bodyPr>
          <a:lstStyle/>
          <a:p>
            <a:pPr>
              <a:spcBef>
                <a:spcPct val="20000"/>
              </a:spcBef>
            </a:pPr>
            <a:r>
              <a:rPr lang="en-US" sz="800">
                <a:solidFill>
                  <a:schemeClr val="bg1"/>
                </a:solidFill>
              </a:rPr>
              <a:t>Experiment</a:t>
            </a:r>
          </a:p>
        </p:txBody>
      </p:sp>
      <p:sp>
        <p:nvSpPr>
          <p:cNvPr id="29" name="Industrialize">
            <a:extLst>
              <a:ext uri="{FF2B5EF4-FFF2-40B4-BE49-F238E27FC236}">
                <a16:creationId xmlns:a16="http://schemas.microsoft.com/office/drawing/2014/main" id="{E937C039-017C-8CE3-82F3-35A4DCB07D79}"/>
              </a:ext>
            </a:extLst>
          </p:cNvPr>
          <p:cNvSpPr/>
          <p:nvPr/>
        </p:nvSpPr>
        <p:spPr>
          <a:xfrm>
            <a:off x="8280400" y="1943174"/>
            <a:ext cx="889000" cy="123111"/>
          </a:xfrm>
          <a:prstGeom prst="rect">
            <a:avLst/>
          </a:prstGeom>
        </p:spPr>
        <p:txBody>
          <a:bodyPr lIns="0" tIns="0" rIns="0" bIns="0">
            <a:spAutoFit/>
          </a:bodyPr>
          <a:lstStyle/>
          <a:p>
            <a:pPr>
              <a:spcBef>
                <a:spcPct val="20000"/>
              </a:spcBef>
            </a:pPr>
            <a:r>
              <a:rPr lang="en-US" sz="800">
                <a:solidFill>
                  <a:schemeClr val="bg1"/>
                </a:solidFill>
              </a:rPr>
              <a:t>Industrialize</a:t>
            </a:r>
          </a:p>
        </p:txBody>
      </p:sp>
      <p:sp>
        <p:nvSpPr>
          <p:cNvPr id="30" name="A">
            <a:extLst>
              <a:ext uri="{FF2B5EF4-FFF2-40B4-BE49-F238E27FC236}">
                <a16:creationId xmlns:a16="http://schemas.microsoft.com/office/drawing/2014/main" id="{98DCA9C3-E506-7081-31D4-EEE6EE12DBA9}"/>
              </a:ext>
            </a:extLst>
          </p:cNvPr>
          <p:cNvSpPr/>
          <p:nvPr/>
        </p:nvSpPr>
        <p:spPr>
          <a:xfrm>
            <a:off x="609600" y="2628974"/>
            <a:ext cx="1473200" cy="469900"/>
          </a:xfrm>
          <a:prstGeom prst="rect">
            <a:avLst/>
          </a:prstGeom>
          <a:noFill/>
          <a:ln/>
        </p:spPr>
        <p:txBody>
          <a:bodyPr wrap="square" lIns="0" tIns="0" rIns="0" bIns="0" rtlCol="0" anchor="t"/>
          <a:lstStyle/>
          <a:p>
            <a:pPr>
              <a:lnSpc>
                <a:spcPts val="3700"/>
              </a:lnSpc>
            </a:pPr>
            <a:r>
              <a:rPr lang="en-US" sz="4000" kern="0" spc="-150">
                <a:solidFill>
                  <a:srgbClr val="000000"/>
                </a:solidFill>
                <a:ea typeface="Suisse Int'l Regular" pitchFamily="34" charset="-122"/>
                <a:cs typeface="Suisse Int'l Regular" pitchFamily="34" charset="-120"/>
              </a:rPr>
              <a:t>A</a:t>
            </a:r>
            <a:endParaRPr lang="en-US" sz="4000"/>
          </a:p>
        </p:txBody>
      </p:sp>
      <p:sp>
        <p:nvSpPr>
          <p:cNvPr id="31" name="Collect  Prioritize">
            <a:extLst>
              <a:ext uri="{FF2B5EF4-FFF2-40B4-BE49-F238E27FC236}">
                <a16:creationId xmlns:a16="http://schemas.microsoft.com/office/drawing/2014/main" id="{665B3725-DD4F-F6CC-4085-C4921AB63B8B}"/>
              </a:ext>
            </a:extLst>
          </p:cNvPr>
          <p:cNvSpPr/>
          <p:nvPr/>
        </p:nvSpPr>
        <p:spPr>
          <a:xfrm>
            <a:off x="609600" y="3244924"/>
            <a:ext cx="1435100" cy="270843"/>
          </a:xfrm>
          <a:prstGeom prst="rect">
            <a:avLst/>
          </a:prstGeom>
        </p:spPr>
        <p:txBody>
          <a:bodyPr lIns="0" tIns="0" rIns="0" bIns="0">
            <a:spAutoFit/>
          </a:bodyPr>
          <a:lstStyle/>
          <a:p>
            <a:pPr>
              <a:spcBef>
                <a:spcPct val="20000"/>
              </a:spcBef>
            </a:pPr>
            <a:r>
              <a:rPr lang="en-US" sz="800"/>
              <a:t>Collect
&amp; Prioritize</a:t>
            </a:r>
          </a:p>
        </p:txBody>
      </p:sp>
      <p:sp>
        <p:nvSpPr>
          <p:cNvPr id="32" name="It is a long established fact that a reader will be distracted by the readable content of a page when looking at its layout">
            <a:extLst>
              <a:ext uri="{FF2B5EF4-FFF2-40B4-BE49-F238E27FC236}">
                <a16:creationId xmlns:a16="http://schemas.microsoft.com/office/drawing/2014/main" id="{4B705E6E-4C27-8368-35C8-9DCD4A1904B5}"/>
              </a:ext>
            </a:extLst>
          </p:cNvPr>
          <p:cNvSpPr/>
          <p:nvPr/>
        </p:nvSpPr>
        <p:spPr>
          <a:xfrm>
            <a:off x="609600" y="3905324"/>
            <a:ext cx="1435100" cy="762000"/>
          </a:xfrm>
          <a:prstGeom prst="rect">
            <a:avLst/>
          </a:prstGeom>
          <a:noFill/>
          <a:ln/>
        </p:spPr>
        <p:txBody>
          <a:bodyPr wrap="square" lIns="0" tIns="0" rIns="0" bIns="0" rtlCol="0" anchor="t"/>
          <a:lstStyle/>
          <a:p>
            <a:pPr>
              <a:lnSpc>
                <a:spcPts val="1200"/>
              </a:lnSpc>
            </a:pPr>
            <a:r>
              <a:rPr lang="en-US" sz="867">
                <a:solidFill>
                  <a:srgbClr val="000000"/>
                </a:solidFill>
                <a:ea typeface="Suisse Int'l Regular" pitchFamily="34" charset="-122"/>
                <a:cs typeface="Suisse Int'l Regular" pitchFamily="34" charset="-120"/>
              </a:rPr>
              <a:t>It is a long-established fact that a reader will be distracted by the readable content of a page when looking at its layout.</a:t>
            </a:r>
            <a:endParaRPr lang="en-US" sz="867"/>
          </a:p>
        </p:txBody>
      </p:sp>
      <p:sp>
        <p:nvSpPr>
          <p:cNvPr id="33" name="B">
            <a:extLst>
              <a:ext uri="{FF2B5EF4-FFF2-40B4-BE49-F238E27FC236}">
                <a16:creationId xmlns:a16="http://schemas.microsoft.com/office/drawing/2014/main" id="{653A373A-3321-1337-D920-D36972AA0F40}"/>
              </a:ext>
            </a:extLst>
          </p:cNvPr>
          <p:cNvSpPr/>
          <p:nvPr/>
        </p:nvSpPr>
        <p:spPr>
          <a:xfrm>
            <a:off x="2336800" y="2628974"/>
            <a:ext cx="1473200" cy="469900"/>
          </a:xfrm>
          <a:prstGeom prst="rect">
            <a:avLst/>
          </a:prstGeom>
          <a:noFill/>
          <a:ln/>
        </p:spPr>
        <p:txBody>
          <a:bodyPr wrap="square" lIns="0" tIns="0" rIns="0" bIns="0" rtlCol="0" anchor="t"/>
          <a:lstStyle/>
          <a:p>
            <a:pPr>
              <a:lnSpc>
                <a:spcPts val="3700"/>
              </a:lnSpc>
            </a:pPr>
            <a:r>
              <a:rPr lang="en-US" sz="4000" kern="0" spc="-150">
                <a:solidFill>
                  <a:srgbClr val="000000"/>
                </a:solidFill>
                <a:ea typeface="Suisse Int'l Regular" pitchFamily="34" charset="-122"/>
                <a:cs typeface="Suisse Int'l Regular" pitchFamily="34" charset="-120"/>
              </a:rPr>
              <a:t>B</a:t>
            </a:r>
            <a:endParaRPr lang="en-US" sz="4000"/>
          </a:p>
        </p:txBody>
      </p:sp>
      <p:sp>
        <p:nvSpPr>
          <p:cNvPr id="34" name="Refine  Validate">
            <a:extLst>
              <a:ext uri="{FF2B5EF4-FFF2-40B4-BE49-F238E27FC236}">
                <a16:creationId xmlns:a16="http://schemas.microsoft.com/office/drawing/2014/main" id="{1B3C3944-AD77-2107-88E0-90208574DD2C}"/>
              </a:ext>
            </a:extLst>
          </p:cNvPr>
          <p:cNvSpPr/>
          <p:nvPr/>
        </p:nvSpPr>
        <p:spPr>
          <a:xfrm>
            <a:off x="2336800" y="3244924"/>
            <a:ext cx="1435100" cy="270843"/>
          </a:xfrm>
          <a:prstGeom prst="rect">
            <a:avLst/>
          </a:prstGeom>
        </p:spPr>
        <p:txBody>
          <a:bodyPr lIns="0" tIns="0" rIns="0" bIns="0">
            <a:spAutoFit/>
          </a:bodyPr>
          <a:lstStyle/>
          <a:p>
            <a:pPr>
              <a:spcBef>
                <a:spcPct val="20000"/>
              </a:spcBef>
            </a:pPr>
            <a:r>
              <a:rPr lang="en-US" sz="800"/>
              <a:t>Refine
&amp; Validate</a:t>
            </a:r>
          </a:p>
        </p:txBody>
      </p:sp>
      <p:sp>
        <p:nvSpPr>
          <p:cNvPr id="35" name="It is a long established fact that a reader will be distracted by the readable content of a page when looking at its layout">
            <a:extLst>
              <a:ext uri="{FF2B5EF4-FFF2-40B4-BE49-F238E27FC236}">
                <a16:creationId xmlns:a16="http://schemas.microsoft.com/office/drawing/2014/main" id="{3CF16C93-8CCA-1871-0F4C-42A8D266F4ED}"/>
              </a:ext>
            </a:extLst>
          </p:cNvPr>
          <p:cNvSpPr/>
          <p:nvPr/>
        </p:nvSpPr>
        <p:spPr>
          <a:xfrm>
            <a:off x="2336800" y="3905324"/>
            <a:ext cx="1435100" cy="762000"/>
          </a:xfrm>
          <a:prstGeom prst="rect">
            <a:avLst/>
          </a:prstGeom>
          <a:noFill/>
          <a:ln/>
        </p:spPr>
        <p:txBody>
          <a:bodyPr wrap="square" lIns="0" tIns="0" rIns="0" bIns="0" rtlCol="0" anchor="t"/>
          <a:lstStyle/>
          <a:p>
            <a:pPr>
              <a:lnSpc>
                <a:spcPts val="1200"/>
              </a:lnSpc>
            </a:pPr>
            <a:r>
              <a:rPr lang="en-US" sz="867">
                <a:solidFill>
                  <a:srgbClr val="000000"/>
                </a:solidFill>
                <a:ea typeface="Suisse Int'l Regular" pitchFamily="34" charset="-122"/>
                <a:cs typeface="Suisse Int'l Regular" pitchFamily="34" charset="-120"/>
              </a:rPr>
              <a:t>It is a long-established fact that a reader will be distracted by the readable content of a page when looking at its layout.</a:t>
            </a:r>
            <a:endParaRPr lang="en-US" sz="867"/>
          </a:p>
        </p:txBody>
      </p:sp>
      <p:sp>
        <p:nvSpPr>
          <p:cNvPr id="38" name="Validate the case">
            <a:extLst>
              <a:ext uri="{FF2B5EF4-FFF2-40B4-BE49-F238E27FC236}">
                <a16:creationId xmlns:a16="http://schemas.microsoft.com/office/drawing/2014/main" id="{13D1A46B-1402-4583-26C1-E7F584CB2D0D}"/>
              </a:ext>
            </a:extLst>
          </p:cNvPr>
          <p:cNvSpPr/>
          <p:nvPr/>
        </p:nvSpPr>
        <p:spPr>
          <a:xfrm>
            <a:off x="4273550" y="5842074"/>
            <a:ext cx="927100" cy="152400"/>
          </a:xfrm>
          <a:prstGeom prst="rect">
            <a:avLst/>
          </a:prstGeom>
          <a:noFill/>
          <a:ln/>
        </p:spPr>
        <p:txBody>
          <a:bodyPr wrap="square" lIns="0" tIns="0" rIns="0" bIns="0" rtlCol="0" anchor="t"/>
          <a:lstStyle/>
          <a:p>
            <a:pPr>
              <a:lnSpc>
                <a:spcPts val="1200"/>
              </a:lnSpc>
            </a:pPr>
            <a:r>
              <a:rPr lang="en-US" sz="867">
                <a:solidFill>
                  <a:srgbClr val="000000"/>
                </a:solidFill>
                <a:ea typeface="SuisseIntl-Medium" pitchFamily="34" charset="-122"/>
                <a:cs typeface="SuisseIntl-Medium" pitchFamily="34" charset="-120"/>
              </a:rPr>
              <a:t>Validate the case</a:t>
            </a:r>
            <a:endParaRPr lang="en-US" sz="867"/>
          </a:p>
        </p:txBody>
      </p:sp>
      <p:sp>
        <p:nvSpPr>
          <p:cNvPr id="62" name="Initial idea">
            <a:extLst>
              <a:ext uri="{FF2B5EF4-FFF2-40B4-BE49-F238E27FC236}">
                <a16:creationId xmlns:a16="http://schemas.microsoft.com/office/drawing/2014/main" id="{F9A526A4-E019-5BE9-B882-04A5EE422C18}"/>
              </a:ext>
            </a:extLst>
          </p:cNvPr>
          <p:cNvSpPr/>
          <p:nvPr/>
        </p:nvSpPr>
        <p:spPr>
          <a:xfrm>
            <a:off x="508000" y="5842074"/>
            <a:ext cx="565150" cy="152400"/>
          </a:xfrm>
          <a:prstGeom prst="rect">
            <a:avLst/>
          </a:prstGeom>
          <a:noFill/>
          <a:ln/>
        </p:spPr>
        <p:txBody>
          <a:bodyPr wrap="square" lIns="0" tIns="0" rIns="0" bIns="0" rtlCol="0" anchor="t"/>
          <a:lstStyle/>
          <a:p>
            <a:pPr>
              <a:lnSpc>
                <a:spcPts val="1200"/>
              </a:lnSpc>
            </a:pPr>
            <a:r>
              <a:rPr lang="en-US" sz="867">
                <a:solidFill>
                  <a:srgbClr val="000000"/>
                </a:solidFill>
                <a:ea typeface="SuisseIntl-Medium" pitchFamily="34" charset="-122"/>
                <a:cs typeface="SuisseIntl-Medium" pitchFamily="34" charset="-120"/>
              </a:rPr>
              <a:t>Initial idea</a:t>
            </a:r>
            <a:endParaRPr lang="en-US" sz="867"/>
          </a:p>
        </p:txBody>
      </p:sp>
      <p:sp>
        <p:nvSpPr>
          <p:cNvPr id="63" name="Validate MVP">
            <a:extLst>
              <a:ext uri="{FF2B5EF4-FFF2-40B4-BE49-F238E27FC236}">
                <a16:creationId xmlns:a16="http://schemas.microsoft.com/office/drawing/2014/main" id="{3F2F2DD8-5721-0293-B488-E3A619A55078}"/>
              </a:ext>
            </a:extLst>
          </p:cNvPr>
          <p:cNvSpPr/>
          <p:nvPr/>
        </p:nvSpPr>
        <p:spPr>
          <a:xfrm>
            <a:off x="8115300" y="5842074"/>
            <a:ext cx="717550" cy="152400"/>
          </a:xfrm>
          <a:prstGeom prst="rect">
            <a:avLst/>
          </a:prstGeom>
          <a:noFill/>
          <a:ln/>
        </p:spPr>
        <p:txBody>
          <a:bodyPr wrap="square" lIns="0" tIns="0" rIns="0" bIns="0" rtlCol="0" anchor="t"/>
          <a:lstStyle/>
          <a:p>
            <a:pPr>
              <a:lnSpc>
                <a:spcPts val="1200"/>
              </a:lnSpc>
            </a:pPr>
            <a:r>
              <a:rPr lang="en-US" sz="867">
                <a:solidFill>
                  <a:srgbClr val="000000"/>
                </a:solidFill>
                <a:ea typeface="SuisseIntl-Medium" pitchFamily="34" charset="-122"/>
                <a:cs typeface="SuisseIntl-Medium" pitchFamily="34" charset="-120"/>
              </a:rPr>
              <a:t>Validate MVP</a:t>
            </a:r>
            <a:endParaRPr lang="en-US" sz="867"/>
          </a:p>
        </p:txBody>
      </p:sp>
      <p:sp>
        <p:nvSpPr>
          <p:cNvPr id="64" name="Adopted Solution">
            <a:extLst>
              <a:ext uri="{FF2B5EF4-FFF2-40B4-BE49-F238E27FC236}">
                <a16:creationId xmlns:a16="http://schemas.microsoft.com/office/drawing/2014/main" id="{361A8ED9-7B20-0B5F-D44A-D974949FF856}"/>
              </a:ext>
            </a:extLst>
          </p:cNvPr>
          <p:cNvSpPr/>
          <p:nvPr/>
        </p:nvSpPr>
        <p:spPr>
          <a:xfrm>
            <a:off x="10744200" y="5842074"/>
            <a:ext cx="939800" cy="152400"/>
          </a:xfrm>
          <a:prstGeom prst="rect">
            <a:avLst/>
          </a:prstGeom>
          <a:noFill/>
          <a:ln/>
        </p:spPr>
        <p:txBody>
          <a:bodyPr wrap="square" lIns="0" tIns="0" rIns="0" bIns="0" rtlCol="0" anchor="t"/>
          <a:lstStyle/>
          <a:p>
            <a:pPr algn="r">
              <a:lnSpc>
                <a:spcPts val="1200"/>
              </a:lnSpc>
            </a:pPr>
            <a:r>
              <a:rPr lang="en-US" sz="867">
                <a:solidFill>
                  <a:srgbClr val="000000"/>
                </a:solidFill>
                <a:ea typeface="SuisseIntl-Medium" pitchFamily="34" charset="-122"/>
                <a:cs typeface="SuisseIntl-Medium" pitchFamily="34" charset="-120"/>
              </a:rPr>
              <a:t>Adopted Solution</a:t>
            </a:r>
            <a:endParaRPr lang="en-US" sz="867"/>
          </a:p>
        </p:txBody>
      </p:sp>
      <p:sp>
        <p:nvSpPr>
          <p:cNvPr id="65" name="C">
            <a:extLst>
              <a:ext uri="{FF2B5EF4-FFF2-40B4-BE49-F238E27FC236}">
                <a16:creationId xmlns:a16="http://schemas.microsoft.com/office/drawing/2014/main" id="{F4D346D5-D03D-FE4F-08B3-AC781FF8413F}"/>
              </a:ext>
            </a:extLst>
          </p:cNvPr>
          <p:cNvSpPr/>
          <p:nvPr/>
        </p:nvSpPr>
        <p:spPr>
          <a:xfrm>
            <a:off x="4432300" y="2628974"/>
            <a:ext cx="1498600" cy="469900"/>
          </a:xfrm>
          <a:prstGeom prst="rect">
            <a:avLst/>
          </a:prstGeom>
          <a:noFill/>
          <a:ln/>
        </p:spPr>
        <p:txBody>
          <a:bodyPr wrap="square" lIns="0" tIns="0" rIns="0" bIns="0" rtlCol="0" anchor="t"/>
          <a:lstStyle/>
          <a:p>
            <a:pPr>
              <a:lnSpc>
                <a:spcPts val="3700"/>
              </a:lnSpc>
            </a:pPr>
            <a:r>
              <a:rPr lang="en-US" sz="4000" kern="0" spc="-150">
                <a:solidFill>
                  <a:srgbClr val="000000"/>
                </a:solidFill>
                <a:ea typeface="Suisse Int'l Regular" pitchFamily="34" charset="-122"/>
                <a:cs typeface="Suisse Int'l Regular" pitchFamily="34" charset="-120"/>
              </a:rPr>
              <a:t>C</a:t>
            </a:r>
            <a:endParaRPr lang="en-US" sz="4000"/>
          </a:p>
        </p:txBody>
      </p:sp>
      <p:sp>
        <p:nvSpPr>
          <p:cNvPr id="66" name="Explorer  PoC">
            <a:extLst>
              <a:ext uri="{FF2B5EF4-FFF2-40B4-BE49-F238E27FC236}">
                <a16:creationId xmlns:a16="http://schemas.microsoft.com/office/drawing/2014/main" id="{8CC24596-6205-6BC7-EBC6-D8CF9D3F69F3}"/>
              </a:ext>
            </a:extLst>
          </p:cNvPr>
          <p:cNvSpPr/>
          <p:nvPr/>
        </p:nvSpPr>
        <p:spPr>
          <a:xfrm>
            <a:off x="4432300" y="3244924"/>
            <a:ext cx="1460500" cy="270843"/>
          </a:xfrm>
          <a:prstGeom prst="rect">
            <a:avLst/>
          </a:prstGeom>
        </p:spPr>
        <p:txBody>
          <a:bodyPr lIns="0" tIns="0" rIns="0" bIns="0">
            <a:spAutoFit/>
          </a:bodyPr>
          <a:lstStyle/>
          <a:p>
            <a:pPr>
              <a:spcBef>
                <a:spcPct val="20000"/>
              </a:spcBef>
            </a:pPr>
            <a:r>
              <a:rPr lang="en-US" sz="800"/>
              <a:t>Explorer
&amp; PoC</a:t>
            </a:r>
          </a:p>
        </p:txBody>
      </p:sp>
      <p:sp>
        <p:nvSpPr>
          <p:cNvPr id="67" name="It is a long established fact that a reader will be distracted by the readable content of a page when looking at its layout">
            <a:extLst>
              <a:ext uri="{FF2B5EF4-FFF2-40B4-BE49-F238E27FC236}">
                <a16:creationId xmlns:a16="http://schemas.microsoft.com/office/drawing/2014/main" id="{90E2F09C-8428-C970-60C0-F06A46C4D783}"/>
              </a:ext>
            </a:extLst>
          </p:cNvPr>
          <p:cNvSpPr/>
          <p:nvPr/>
        </p:nvSpPr>
        <p:spPr>
          <a:xfrm>
            <a:off x="4432300" y="3905324"/>
            <a:ext cx="1460500" cy="762000"/>
          </a:xfrm>
          <a:prstGeom prst="rect">
            <a:avLst/>
          </a:prstGeom>
          <a:noFill/>
          <a:ln/>
        </p:spPr>
        <p:txBody>
          <a:bodyPr wrap="square" lIns="0" tIns="0" rIns="0" bIns="0" rtlCol="0" anchor="t"/>
          <a:lstStyle/>
          <a:p>
            <a:pPr>
              <a:lnSpc>
                <a:spcPts val="1200"/>
              </a:lnSpc>
            </a:pPr>
            <a:r>
              <a:rPr lang="en-US" sz="867">
                <a:solidFill>
                  <a:srgbClr val="000000"/>
                </a:solidFill>
                <a:ea typeface="Suisse Int'l Regular" pitchFamily="34" charset="-122"/>
                <a:cs typeface="Suisse Int'l Regular" pitchFamily="34" charset="-120"/>
              </a:rPr>
              <a:t>It is a long-established fact that a reader will be distracted by the readable content of a page when looking at its layout.</a:t>
            </a:r>
            <a:endParaRPr lang="en-US" sz="867"/>
          </a:p>
        </p:txBody>
      </p:sp>
      <p:sp>
        <p:nvSpPr>
          <p:cNvPr id="68" name="D">
            <a:extLst>
              <a:ext uri="{FF2B5EF4-FFF2-40B4-BE49-F238E27FC236}">
                <a16:creationId xmlns:a16="http://schemas.microsoft.com/office/drawing/2014/main" id="{4F425C22-BA4C-6BBD-5909-5465F62D7220}"/>
              </a:ext>
            </a:extLst>
          </p:cNvPr>
          <p:cNvSpPr/>
          <p:nvPr/>
        </p:nvSpPr>
        <p:spPr>
          <a:xfrm>
            <a:off x="6184900" y="2628974"/>
            <a:ext cx="1498600" cy="469900"/>
          </a:xfrm>
          <a:prstGeom prst="rect">
            <a:avLst/>
          </a:prstGeom>
          <a:noFill/>
          <a:ln/>
        </p:spPr>
        <p:txBody>
          <a:bodyPr wrap="square" lIns="0" tIns="0" rIns="0" bIns="0" rtlCol="0" anchor="t"/>
          <a:lstStyle/>
          <a:p>
            <a:pPr>
              <a:lnSpc>
                <a:spcPts val="3700"/>
              </a:lnSpc>
            </a:pPr>
            <a:r>
              <a:rPr lang="en-US" sz="4000" kern="0" spc="-150">
                <a:solidFill>
                  <a:srgbClr val="000000"/>
                </a:solidFill>
                <a:ea typeface="Suisse Int'l Regular" pitchFamily="34" charset="-122"/>
                <a:cs typeface="Suisse Int'l Regular" pitchFamily="34" charset="-120"/>
              </a:rPr>
              <a:t>D</a:t>
            </a:r>
            <a:endParaRPr lang="en-US" sz="4000"/>
          </a:p>
        </p:txBody>
      </p:sp>
      <p:sp>
        <p:nvSpPr>
          <p:cNvPr id="69" name="MVP  PoV">
            <a:extLst>
              <a:ext uri="{FF2B5EF4-FFF2-40B4-BE49-F238E27FC236}">
                <a16:creationId xmlns:a16="http://schemas.microsoft.com/office/drawing/2014/main" id="{71A2C091-2F89-3AFD-19EA-92ADA854E19D}"/>
              </a:ext>
            </a:extLst>
          </p:cNvPr>
          <p:cNvSpPr/>
          <p:nvPr/>
        </p:nvSpPr>
        <p:spPr>
          <a:xfrm>
            <a:off x="6184900" y="3244924"/>
            <a:ext cx="1460500" cy="270843"/>
          </a:xfrm>
          <a:prstGeom prst="rect">
            <a:avLst/>
          </a:prstGeom>
        </p:spPr>
        <p:txBody>
          <a:bodyPr lIns="0" tIns="0" rIns="0" bIns="0">
            <a:spAutoFit/>
          </a:bodyPr>
          <a:lstStyle/>
          <a:p>
            <a:pPr>
              <a:spcBef>
                <a:spcPct val="20000"/>
              </a:spcBef>
            </a:pPr>
            <a:r>
              <a:rPr lang="en-US" sz="800"/>
              <a:t>MVP
&amp; PoV</a:t>
            </a:r>
          </a:p>
        </p:txBody>
      </p:sp>
      <p:sp>
        <p:nvSpPr>
          <p:cNvPr id="70" name="It is a long established fact that a reader will be distracted by the readable content of a page when looking at its layout">
            <a:extLst>
              <a:ext uri="{FF2B5EF4-FFF2-40B4-BE49-F238E27FC236}">
                <a16:creationId xmlns:a16="http://schemas.microsoft.com/office/drawing/2014/main" id="{6348BCF5-C1D8-6120-7BA4-F94874AB2C96}"/>
              </a:ext>
            </a:extLst>
          </p:cNvPr>
          <p:cNvSpPr/>
          <p:nvPr/>
        </p:nvSpPr>
        <p:spPr>
          <a:xfrm>
            <a:off x="6184900" y="3905324"/>
            <a:ext cx="1460500" cy="762000"/>
          </a:xfrm>
          <a:prstGeom prst="rect">
            <a:avLst/>
          </a:prstGeom>
          <a:noFill/>
          <a:ln/>
        </p:spPr>
        <p:txBody>
          <a:bodyPr wrap="square" lIns="0" tIns="0" rIns="0" bIns="0" rtlCol="0" anchor="t"/>
          <a:lstStyle/>
          <a:p>
            <a:pPr>
              <a:lnSpc>
                <a:spcPts val="1200"/>
              </a:lnSpc>
            </a:pPr>
            <a:r>
              <a:rPr lang="en-US" sz="867">
                <a:solidFill>
                  <a:srgbClr val="000000"/>
                </a:solidFill>
                <a:ea typeface="Suisse Int'l Regular" pitchFamily="34" charset="-122"/>
                <a:cs typeface="Suisse Int'l Regular" pitchFamily="34" charset="-120"/>
              </a:rPr>
              <a:t>It is a long-established fact that a reader will be distracted by the readable content of a page when looking at its layout.</a:t>
            </a:r>
            <a:endParaRPr lang="en-US" sz="867"/>
          </a:p>
        </p:txBody>
      </p:sp>
      <p:sp>
        <p:nvSpPr>
          <p:cNvPr id="71" name="E">
            <a:extLst>
              <a:ext uri="{FF2B5EF4-FFF2-40B4-BE49-F238E27FC236}">
                <a16:creationId xmlns:a16="http://schemas.microsoft.com/office/drawing/2014/main" id="{0A7228E7-3F80-3543-EE82-548D7FC89508}"/>
              </a:ext>
            </a:extLst>
          </p:cNvPr>
          <p:cNvSpPr/>
          <p:nvPr/>
        </p:nvSpPr>
        <p:spPr>
          <a:xfrm>
            <a:off x="8223250" y="2628974"/>
            <a:ext cx="1473200" cy="469900"/>
          </a:xfrm>
          <a:prstGeom prst="rect">
            <a:avLst/>
          </a:prstGeom>
          <a:noFill/>
          <a:ln/>
        </p:spPr>
        <p:txBody>
          <a:bodyPr wrap="square" lIns="0" tIns="0" rIns="0" bIns="0" rtlCol="0" anchor="t"/>
          <a:lstStyle/>
          <a:p>
            <a:pPr>
              <a:lnSpc>
                <a:spcPts val="3700"/>
              </a:lnSpc>
            </a:pPr>
            <a:r>
              <a:rPr lang="en-US" sz="4000" kern="0" spc="-150">
                <a:solidFill>
                  <a:srgbClr val="000000"/>
                </a:solidFill>
                <a:latin typeface="Suisse Int'l Regular" pitchFamily="34" charset="0"/>
                <a:ea typeface="Suisse Int'l Regular" pitchFamily="34" charset="-122"/>
                <a:cs typeface="Suisse Int'l Regular" pitchFamily="34" charset="-120"/>
              </a:rPr>
              <a:t>E</a:t>
            </a:r>
            <a:endParaRPr lang="en-US" sz="4000"/>
          </a:p>
        </p:txBody>
      </p:sp>
      <p:sp>
        <p:nvSpPr>
          <p:cNvPr id="72" name="Develop  Deploy">
            <a:extLst>
              <a:ext uri="{FF2B5EF4-FFF2-40B4-BE49-F238E27FC236}">
                <a16:creationId xmlns:a16="http://schemas.microsoft.com/office/drawing/2014/main" id="{7880ED4D-95DA-B6E7-61D4-5BD31549AF65}"/>
              </a:ext>
            </a:extLst>
          </p:cNvPr>
          <p:cNvSpPr/>
          <p:nvPr/>
        </p:nvSpPr>
        <p:spPr>
          <a:xfrm>
            <a:off x="8223250" y="3244924"/>
            <a:ext cx="1435100" cy="270843"/>
          </a:xfrm>
          <a:prstGeom prst="rect">
            <a:avLst/>
          </a:prstGeom>
        </p:spPr>
        <p:txBody>
          <a:bodyPr lIns="0" tIns="0" rIns="0" bIns="0">
            <a:spAutoFit/>
          </a:bodyPr>
          <a:lstStyle/>
          <a:p>
            <a:pPr>
              <a:spcBef>
                <a:spcPct val="20000"/>
              </a:spcBef>
            </a:pPr>
            <a:r>
              <a:rPr lang="en-US" sz="800"/>
              <a:t>Develop
&amp; Deploy</a:t>
            </a:r>
          </a:p>
        </p:txBody>
      </p:sp>
      <p:sp>
        <p:nvSpPr>
          <p:cNvPr id="73" name="It is a long established fact that a reader will be distracted by the readable content of a page when looking at its layout">
            <a:extLst>
              <a:ext uri="{FF2B5EF4-FFF2-40B4-BE49-F238E27FC236}">
                <a16:creationId xmlns:a16="http://schemas.microsoft.com/office/drawing/2014/main" id="{C88BC4EB-5446-204D-770B-7486509D03F2}"/>
              </a:ext>
            </a:extLst>
          </p:cNvPr>
          <p:cNvSpPr/>
          <p:nvPr/>
        </p:nvSpPr>
        <p:spPr>
          <a:xfrm>
            <a:off x="8223250" y="3905324"/>
            <a:ext cx="1435100" cy="762000"/>
          </a:xfrm>
          <a:prstGeom prst="rect">
            <a:avLst/>
          </a:prstGeom>
          <a:noFill/>
          <a:ln/>
        </p:spPr>
        <p:txBody>
          <a:bodyPr wrap="square" lIns="0" tIns="0" rIns="0" bIns="0" rtlCol="0" anchor="t"/>
          <a:lstStyle/>
          <a:p>
            <a:pPr>
              <a:lnSpc>
                <a:spcPts val="1200"/>
              </a:lnSpc>
            </a:pPr>
            <a:r>
              <a:rPr lang="en-US" sz="867">
                <a:solidFill>
                  <a:srgbClr val="000000"/>
                </a:solidFill>
                <a:ea typeface="Suisse Int'l Regular" pitchFamily="34" charset="-122"/>
                <a:cs typeface="Suisse Int'l Regular" pitchFamily="34" charset="-120"/>
              </a:rPr>
              <a:t>It is a long-established fact that a reader will be distracted by the readable content of a page when looking at its layout.</a:t>
            </a:r>
            <a:endParaRPr lang="en-US" sz="867"/>
          </a:p>
        </p:txBody>
      </p:sp>
      <p:sp>
        <p:nvSpPr>
          <p:cNvPr id="74" name="F">
            <a:extLst>
              <a:ext uri="{FF2B5EF4-FFF2-40B4-BE49-F238E27FC236}">
                <a16:creationId xmlns:a16="http://schemas.microsoft.com/office/drawing/2014/main" id="{37F05271-CB36-E72F-233E-0731CDFD7CCE}"/>
              </a:ext>
            </a:extLst>
          </p:cNvPr>
          <p:cNvSpPr/>
          <p:nvPr/>
        </p:nvSpPr>
        <p:spPr>
          <a:xfrm>
            <a:off x="9988550" y="2628974"/>
            <a:ext cx="1473200" cy="469900"/>
          </a:xfrm>
          <a:prstGeom prst="rect">
            <a:avLst/>
          </a:prstGeom>
          <a:noFill/>
          <a:ln/>
        </p:spPr>
        <p:txBody>
          <a:bodyPr wrap="square" lIns="0" tIns="0" rIns="0" bIns="0" rtlCol="0" anchor="t"/>
          <a:lstStyle/>
          <a:p>
            <a:pPr>
              <a:lnSpc>
                <a:spcPts val="3700"/>
              </a:lnSpc>
            </a:pPr>
            <a:r>
              <a:rPr lang="en-US" sz="4000" kern="0" spc="-150">
                <a:solidFill>
                  <a:srgbClr val="000000"/>
                </a:solidFill>
                <a:ea typeface="Suisse Int'l Regular" pitchFamily="34" charset="-122"/>
                <a:cs typeface="Suisse Int'l Regular" pitchFamily="34" charset="-120"/>
              </a:rPr>
              <a:t>F</a:t>
            </a:r>
            <a:endParaRPr lang="en-US" sz="4000"/>
          </a:p>
        </p:txBody>
      </p:sp>
      <p:sp>
        <p:nvSpPr>
          <p:cNvPr id="75" name="Integrate  Scale">
            <a:extLst>
              <a:ext uri="{FF2B5EF4-FFF2-40B4-BE49-F238E27FC236}">
                <a16:creationId xmlns:a16="http://schemas.microsoft.com/office/drawing/2014/main" id="{1CDEC8A4-7F8B-6895-15BF-38363A01FDA9}"/>
              </a:ext>
            </a:extLst>
          </p:cNvPr>
          <p:cNvSpPr/>
          <p:nvPr/>
        </p:nvSpPr>
        <p:spPr>
          <a:xfrm>
            <a:off x="9988550" y="3244924"/>
            <a:ext cx="1435100" cy="270843"/>
          </a:xfrm>
          <a:prstGeom prst="rect">
            <a:avLst/>
          </a:prstGeom>
        </p:spPr>
        <p:txBody>
          <a:bodyPr lIns="0" tIns="0" rIns="0" bIns="0">
            <a:spAutoFit/>
          </a:bodyPr>
          <a:lstStyle/>
          <a:p>
            <a:pPr>
              <a:spcBef>
                <a:spcPct val="20000"/>
              </a:spcBef>
            </a:pPr>
            <a:r>
              <a:rPr lang="en-US" sz="800"/>
              <a:t>Integrate
&amp; Scale</a:t>
            </a:r>
          </a:p>
        </p:txBody>
      </p:sp>
      <p:sp>
        <p:nvSpPr>
          <p:cNvPr id="76" name="It is a long established fact that a reader will be distracted by the readable content of a page when looking at its layout">
            <a:extLst>
              <a:ext uri="{FF2B5EF4-FFF2-40B4-BE49-F238E27FC236}">
                <a16:creationId xmlns:a16="http://schemas.microsoft.com/office/drawing/2014/main" id="{7832C095-831B-BC28-BD07-CE5D05AEDE00}"/>
              </a:ext>
            </a:extLst>
          </p:cNvPr>
          <p:cNvSpPr/>
          <p:nvPr/>
        </p:nvSpPr>
        <p:spPr>
          <a:xfrm>
            <a:off x="9988550" y="3905324"/>
            <a:ext cx="1435100" cy="762000"/>
          </a:xfrm>
          <a:prstGeom prst="rect">
            <a:avLst/>
          </a:prstGeom>
          <a:noFill/>
          <a:ln/>
        </p:spPr>
        <p:txBody>
          <a:bodyPr wrap="square" lIns="0" tIns="0" rIns="0" bIns="0" rtlCol="0" anchor="t"/>
          <a:lstStyle/>
          <a:p>
            <a:pPr>
              <a:lnSpc>
                <a:spcPts val="1200"/>
              </a:lnSpc>
            </a:pPr>
            <a:r>
              <a:rPr lang="en-US" sz="867">
                <a:solidFill>
                  <a:srgbClr val="000000"/>
                </a:solidFill>
                <a:ea typeface="Suisse Int'l Regular" pitchFamily="34" charset="-122"/>
                <a:cs typeface="Suisse Int'l Regular" pitchFamily="34" charset="-120"/>
              </a:rPr>
              <a:t>It is a long-established fact that a reader will be distracted by the readable content of a page when looking at its layout.</a:t>
            </a:r>
            <a:endParaRPr lang="en-US" sz="867"/>
          </a:p>
        </p:txBody>
      </p:sp>
      <p:sp>
        <p:nvSpPr>
          <p:cNvPr id="77" name="Repeat">
            <a:extLst>
              <a:ext uri="{FF2B5EF4-FFF2-40B4-BE49-F238E27FC236}">
                <a16:creationId xmlns:a16="http://schemas.microsoft.com/office/drawing/2014/main" id="{49F805EE-9114-A0C1-CA78-B6860432A08B}"/>
              </a:ext>
            </a:extLst>
          </p:cNvPr>
          <p:cNvSpPr/>
          <p:nvPr/>
        </p:nvSpPr>
        <p:spPr>
          <a:xfrm>
            <a:off x="3606800" y="5245174"/>
            <a:ext cx="400050" cy="152400"/>
          </a:xfrm>
          <a:prstGeom prst="rect">
            <a:avLst/>
          </a:prstGeom>
          <a:noFill/>
          <a:ln/>
        </p:spPr>
        <p:txBody>
          <a:bodyPr wrap="square" lIns="0" tIns="0" rIns="0" bIns="0" rtlCol="0" anchor="t"/>
          <a:lstStyle/>
          <a:p>
            <a:pPr>
              <a:lnSpc>
                <a:spcPts val="1200"/>
              </a:lnSpc>
            </a:pPr>
            <a:r>
              <a:rPr lang="en-US" sz="867">
                <a:solidFill>
                  <a:srgbClr val="E331D0"/>
                </a:solidFill>
                <a:ea typeface="Suisse Int'l Regular" pitchFamily="34" charset="-122"/>
                <a:cs typeface="Suisse Int'l Regular" pitchFamily="34" charset="-120"/>
              </a:rPr>
              <a:t>Repeat</a:t>
            </a:r>
            <a:endParaRPr lang="en-US" sz="867"/>
          </a:p>
        </p:txBody>
      </p:sp>
      <p:sp>
        <p:nvSpPr>
          <p:cNvPr id="78" name="No Repeat">
            <a:extLst>
              <a:ext uri="{FF2B5EF4-FFF2-40B4-BE49-F238E27FC236}">
                <a16:creationId xmlns:a16="http://schemas.microsoft.com/office/drawing/2014/main" id="{39540384-E351-909E-FBE2-5166B42770FE}"/>
              </a:ext>
            </a:extLst>
          </p:cNvPr>
          <p:cNvSpPr/>
          <p:nvPr/>
        </p:nvSpPr>
        <p:spPr>
          <a:xfrm>
            <a:off x="11017250" y="5245174"/>
            <a:ext cx="584200" cy="152400"/>
          </a:xfrm>
          <a:prstGeom prst="rect">
            <a:avLst/>
          </a:prstGeom>
          <a:noFill/>
          <a:ln/>
        </p:spPr>
        <p:txBody>
          <a:bodyPr wrap="square" lIns="0" tIns="0" rIns="0" bIns="0" rtlCol="0" anchor="t"/>
          <a:lstStyle/>
          <a:p>
            <a:pPr algn="r">
              <a:lnSpc>
                <a:spcPts val="1200"/>
              </a:lnSpc>
            </a:pPr>
            <a:r>
              <a:rPr lang="en-US" sz="867">
                <a:solidFill>
                  <a:srgbClr val="E331D0"/>
                </a:solidFill>
                <a:ea typeface="Suisse Int'l Regular" pitchFamily="34" charset="-122"/>
                <a:cs typeface="Suisse Int'l Regular" pitchFamily="34" charset="-120"/>
              </a:rPr>
              <a:t>No Repeat</a:t>
            </a:r>
            <a:endParaRPr lang="en-US" sz="867"/>
          </a:p>
        </p:txBody>
      </p:sp>
      <p:sp>
        <p:nvSpPr>
          <p:cNvPr id="79" name="Repeat">
            <a:extLst>
              <a:ext uri="{FF2B5EF4-FFF2-40B4-BE49-F238E27FC236}">
                <a16:creationId xmlns:a16="http://schemas.microsoft.com/office/drawing/2014/main" id="{3B8EE60C-4DE0-8066-73AC-5A017DA2C100}"/>
              </a:ext>
            </a:extLst>
          </p:cNvPr>
          <p:cNvSpPr/>
          <p:nvPr/>
        </p:nvSpPr>
        <p:spPr>
          <a:xfrm>
            <a:off x="7436514" y="5245174"/>
            <a:ext cx="405737" cy="152400"/>
          </a:xfrm>
          <a:prstGeom prst="rect">
            <a:avLst/>
          </a:prstGeom>
          <a:noFill/>
          <a:ln/>
        </p:spPr>
        <p:txBody>
          <a:bodyPr wrap="square" lIns="0" tIns="0" rIns="0" bIns="0" rtlCol="0" anchor="t"/>
          <a:lstStyle/>
          <a:p>
            <a:pPr>
              <a:lnSpc>
                <a:spcPts val="1200"/>
              </a:lnSpc>
            </a:pPr>
            <a:r>
              <a:rPr lang="en-US" sz="867">
                <a:solidFill>
                  <a:srgbClr val="E331D0"/>
                </a:solidFill>
                <a:ea typeface="Suisse Int'l Regular" pitchFamily="34" charset="-122"/>
                <a:cs typeface="Suisse Int'l Regular" pitchFamily="34" charset="-120"/>
              </a:rPr>
              <a:t>Repeat</a:t>
            </a:r>
            <a:endParaRPr lang="en-US" sz="867"/>
          </a:p>
        </p:txBody>
      </p:sp>
    </p:spTree>
    <p:extLst>
      <p:ext uri="{BB962C8B-B14F-4D97-AF65-F5344CB8AC3E}">
        <p14:creationId xmlns:p14="http://schemas.microsoft.com/office/powerpoint/2010/main" val="1118356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D2735-4B51-20D7-9A4B-27C18265C80D}"/>
            </a:ext>
          </a:extLst>
        </p:cNvPr>
        <p:cNvGrpSpPr/>
        <p:nvPr/>
      </p:nvGrpSpPr>
      <p:grpSpPr>
        <a:xfrm>
          <a:off x="0" y="0"/>
          <a:ext cx="0" cy="0"/>
          <a:chOff x="0" y="0"/>
          <a:chExt cx="0" cy="0"/>
        </a:xfrm>
      </p:grpSpPr>
      <p:sp>
        <p:nvSpPr>
          <p:cNvPr id="51" name="Slide Number Placeholder 50">
            <a:extLst>
              <a:ext uri="{FF2B5EF4-FFF2-40B4-BE49-F238E27FC236}">
                <a16:creationId xmlns:a16="http://schemas.microsoft.com/office/drawing/2014/main" id="{9FDD1F63-EFE5-65B4-AC15-0ECAAA5F643F}"/>
              </a:ext>
            </a:extLst>
          </p:cNvPr>
          <p:cNvSpPr>
            <a:spLocks noGrp="1"/>
          </p:cNvSpPr>
          <p:nvPr>
            <p:ph type="sldNum" sz="quarter" idx="12"/>
          </p:nvPr>
        </p:nvSpPr>
        <p:spPr/>
        <p:txBody>
          <a:bodyPr/>
          <a:lstStyle/>
          <a:p>
            <a:fld id="{C1F56866-D47B-47B9-9D95-BB9706FB23C1}" type="slidenum">
              <a:rPr lang="en-US" smtClean="0"/>
              <a:pPr/>
              <a:t>52</a:t>
            </a:fld>
            <a:endParaRPr lang="en-US"/>
          </a:p>
        </p:txBody>
      </p:sp>
      <p:sp>
        <p:nvSpPr>
          <p:cNvPr id="56" name="Title 55">
            <a:extLst>
              <a:ext uri="{FF2B5EF4-FFF2-40B4-BE49-F238E27FC236}">
                <a16:creationId xmlns:a16="http://schemas.microsoft.com/office/drawing/2014/main" id="{1AA60F98-359A-4E8A-8D9E-7587A482F005}"/>
              </a:ext>
            </a:extLst>
          </p:cNvPr>
          <p:cNvSpPr>
            <a:spLocks noGrp="1"/>
          </p:cNvSpPr>
          <p:nvPr>
            <p:ph type="title"/>
          </p:nvPr>
        </p:nvSpPr>
        <p:spPr/>
        <p:txBody>
          <a:bodyPr/>
          <a:lstStyle/>
          <a:p>
            <a:r>
              <a:rPr lang="en-US"/>
              <a:t>Types of Analytics</a:t>
            </a:r>
          </a:p>
        </p:txBody>
      </p:sp>
      <p:sp>
        <p:nvSpPr>
          <p:cNvPr id="30" name="Footer Placeholder 29">
            <a:extLst>
              <a:ext uri="{FF2B5EF4-FFF2-40B4-BE49-F238E27FC236}">
                <a16:creationId xmlns:a16="http://schemas.microsoft.com/office/drawing/2014/main" id="{43DD6146-64ED-5FFC-7AB1-F36DB7F4E5A8}"/>
              </a:ext>
            </a:extLst>
          </p:cNvPr>
          <p:cNvSpPr>
            <a:spLocks noGrp="1"/>
          </p:cNvSpPr>
          <p:nvPr>
            <p:ph type="ftr" sz="quarter" idx="3"/>
          </p:nvPr>
        </p:nvSpPr>
        <p:spPr/>
        <p:txBody>
          <a:bodyPr/>
          <a:lstStyle/>
          <a:p>
            <a:r>
              <a:rPr lang="en-US"/>
              <a:t>Copyright © 2025 Xebia. All rights reserved</a:t>
            </a:r>
          </a:p>
        </p:txBody>
      </p:sp>
      <p:sp>
        <p:nvSpPr>
          <p:cNvPr id="53" name="Text Placeholder 52">
            <a:extLst>
              <a:ext uri="{FF2B5EF4-FFF2-40B4-BE49-F238E27FC236}">
                <a16:creationId xmlns:a16="http://schemas.microsoft.com/office/drawing/2014/main" id="{905B1AB2-AA86-9ED0-2F49-61BD42567FDD}"/>
              </a:ext>
            </a:extLst>
          </p:cNvPr>
          <p:cNvSpPr>
            <a:spLocks noGrp="1"/>
          </p:cNvSpPr>
          <p:nvPr>
            <p:ph type="body" idx="106"/>
          </p:nvPr>
        </p:nvSpPr>
        <p:spPr/>
        <p:txBody>
          <a:bodyPr/>
          <a:lstStyle/>
          <a:p>
            <a:endParaRPr lang="en-US"/>
          </a:p>
        </p:txBody>
      </p:sp>
      <p:pic>
        <p:nvPicPr>
          <p:cNvPr id="2" name="Line 67" descr="preencoded.png">
            <a:extLst>
              <a:ext uri="{FF2B5EF4-FFF2-40B4-BE49-F238E27FC236}">
                <a16:creationId xmlns:a16="http://schemas.microsoft.com/office/drawing/2014/main" id="{586A3D92-696B-1C50-1F58-64B0D43BFE5E}"/>
              </a:ext>
            </a:extLst>
          </p:cNvPr>
          <p:cNvPicPr>
            <a:picLocks noChangeAspect="1"/>
          </p:cNvPicPr>
          <p:nvPr/>
        </p:nvPicPr>
        <p:blipFill>
          <a:blip r:embed="rId2"/>
          <a:srcRect/>
          <a:stretch/>
        </p:blipFill>
        <p:spPr>
          <a:xfrm>
            <a:off x="1200150" y="2038350"/>
            <a:ext cx="6350" cy="3149600"/>
          </a:xfrm>
          <a:prstGeom prst="rect">
            <a:avLst/>
          </a:prstGeom>
        </p:spPr>
      </p:pic>
      <p:pic>
        <p:nvPicPr>
          <p:cNvPr id="3" name="Line 68" descr="preencoded.png">
            <a:extLst>
              <a:ext uri="{FF2B5EF4-FFF2-40B4-BE49-F238E27FC236}">
                <a16:creationId xmlns:a16="http://schemas.microsoft.com/office/drawing/2014/main" id="{2623AFEB-2E66-9923-AB7B-21FAF63CBB53}"/>
              </a:ext>
            </a:extLst>
          </p:cNvPr>
          <p:cNvPicPr>
            <a:picLocks noChangeAspect="1"/>
          </p:cNvPicPr>
          <p:nvPr/>
        </p:nvPicPr>
        <p:blipFill>
          <a:blip r:embed="rId2"/>
          <a:srcRect/>
          <a:stretch/>
        </p:blipFill>
        <p:spPr>
          <a:xfrm>
            <a:off x="1758950" y="2038350"/>
            <a:ext cx="6350" cy="3149600"/>
          </a:xfrm>
          <a:prstGeom prst="rect">
            <a:avLst/>
          </a:prstGeom>
        </p:spPr>
      </p:pic>
      <p:pic>
        <p:nvPicPr>
          <p:cNvPr id="4" name="Line 69" descr="preencoded.png">
            <a:extLst>
              <a:ext uri="{FF2B5EF4-FFF2-40B4-BE49-F238E27FC236}">
                <a16:creationId xmlns:a16="http://schemas.microsoft.com/office/drawing/2014/main" id="{49A87A60-099F-C224-626F-8BEA4C7EF7FB}"/>
              </a:ext>
            </a:extLst>
          </p:cNvPr>
          <p:cNvPicPr>
            <a:picLocks noChangeAspect="1"/>
          </p:cNvPicPr>
          <p:nvPr/>
        </p:nvPicPr>
        <p:blipFill>
          <a:blip r:embed="rId2"/>
          <a:srcRect/>
          <a:stretch/>
        </p:blipFill>
        <p:spPr>
          <a:xfrm>
            <a:off x="2317750" y="2038350"/>
            <a:ext cx="6350" cy="3149600"/>
          </a:xfrm>
          <a:prstGeom prst="rect">
            <a:avLst/>
          </a:prstGeom>
        </p:spPr>
      </p:pic>
      <p:pic>
        <p:nvPicPr>
          <p:cNvPr id="5" name="Line 70" descr="preencoded.png">
            <a:extLst>
              <a:ext uri="{FF2B5EF4-FFF2-40B4-BE49-F238E27FC236}">
                <a16:creationId xmlns:a16="http://schemas.microsoft.com/office/drawing/2014/main" id="{EBE8D19F-A27B-ABEB-773B-19D4E5B2D3B7}"/>
              </a:ext>
            </a:extLst>
          </p:cNvPr>
          <p:cNvPicPr>
            <a:picLocks noChangeAspect="1"/>
          </p:cNvPicPr>
          <p:nvPr/>
        </p:nvPicPr>
        <p:blipFill>
          <a:blip r:embed="rId2"/>
          <a:srcRect/>
          <a:stretch/>
        </p:blipFill>
        <p:spPr>
          <a:xfrm>
            <a:off x="2876550" y="2038350"/>
            <a:ext cx="6350" cy="3149600"/>
          </a:xfrm>
          <a:prstGeom prst="rect">
            <a:avLst/>
          </a:prstGeom>
        </p:spPr>
      </p:pic>
      <p:pic>
        <p:nvPicPr>
          <p:cNvPr id="6" name="Line 71" descr="preencoded.png">
            <a:extLst>
              <a:ext uri="{FF2B5EF4-FFF2-40B4-BE49-F238E27FC236}">
                <a16:creationId xmlns:a16="http://schemas.microsoft.com/office/drawing/2014/main" id="{171EABC2-FD97-A82C-4503-35609DB9915B}"/>
              </a:ext>
            </a:extLst>
          </p:cNvPr>
          <p:cNvPicPr>
            <a:picLocks noChangeAspect="1"/>
          </p:cNvPicPr>
          <p:nvPr/>
        </p:nvPicPr>
        <p:blipFill>
          <a:blip r:embed="rId2"/>
          <a:srcRect/>
          <a:stretch/>
        </p:blipFill>
        <p:spPr>
          <a:xfrm>
            <a:off x="3435350" y="2038350"/>
            <a:ext cx="6350" cy="3149600"/>
          </a:xfrm>
          <a:prstGeom prst="rect">
            <a:avLst/>
          </a:prstGeom>
        </p:spPr>
      </p:pic>
      <p:pic>
        <p:nvPicPr>
          <p:cNvPr id="7" name="Line 72" descr="preencoded.png">
            <a:extLst>
              <a:ext uri="{FF2B5EF4-FFF2-40B4-BE49-F238E27FC236}">
                <a16:creationId xmlns:a16="http://schemas.microsoft.com/office/drawing/2014/main" id="{76F478B7-7842-F8E9-9820-1C89C8E762F2}"/>
              </a:ext>
            </a:extLst>
          </p:cNvPr>
          <p:cNvPicPr>
            <a:picLocks noChangeAspect="1"/>
          </p:cNvPicPr>
          <p:nvPr/>
        </p:nvPicPr>
        <p:blipFill>
          <a:blip r:embed="rId2"/>
          <a:srcRect/>
          <a:stretch/>
        </p:blipFill>
        <p:spPr>
          <a:xfrm>
            <a:off x="3994150" y="2038350"/>
            <a:ext cx="6350" cy="3149600"/>
          </a:xfrm>
          <a:prstGeom prst="rect">
            <a:avLst/>
          </a:prstGeom>
        </p:spPr>
      </p:pic>
      <p:pic>
        <p:nvPicPr>
          <p:cNvPr id="8" name="Line 73" descr="preencoded.png">
            <a:extLst>
              <a:ext uri="{FF2B5EF4-FFF2-40B4-BE49-F238E27FC236}">
                <a16:creationId xmlns:a16="http://schemas.microsoft.com/office/drawing/2014/main" id="{0AFF6991-7DC5-27C4-6E30-1691D296EBDD}"/>
              </a:ext>
            </a:extLst>
          </p:cNvPr>
          <p:cNvPicPr>
            <a:picLocks noChangeAspect="1"/>
          </p:cNvPicPr>
          <p:nvPr/>
        </p:nvPicPr>
        <p:blipFill>
          <a:blip r:embed="rId2"/>
          <a:srcRect/>
          <a:stretch/>
        </p:blipFill>
        <p:spPr>
          <a:xfrm>
            <a:off x="4552950" y="2038350"/>
            <a:ext cx="6350" cy="3149600"/>
          </a:xfrm>
          <a:prstGeom prst="rect">
            <a:avLst/>
          </a:prstGeom>
        </p:spPr>
      </p:pic>
      <p:pic>
        <p:nvPicPr>
          <p:cNvPr id="9" name="Line 74" descr="preencoded.png">
            <a:extLst>
              <a:ext uri="{FF2B5EF4-FFF2-40B4-BE49-F238E27FC236}">
                <a16:creationId xmlns:a16="http://schemas.microsoft.com/office/drawing/2014/main" id="{EE3EDA0A-FA5C-6BC0-F402-CDF1D099E7B9}"/>
              </a:ext>
            </a:extLst>
          </p:cNvPr>
          <p:cNvPicPr>
            <a:picLocks noChangeAspect="1"/>
          </p:cNvPicPr>
          <p:nvPr/>
        </p:nvPicPr>
        <p:blipFill>
          <a:blip r:embed="rId2"/>
          <a:srcRect/>
          <a:stretch/>
        </p:blipFill>
        <p:spPr>
          <a:xfrm>
            <a:off x="5111750" y="2038350"/>
            <a:ext cx="6350" cy="3149600"/>
          </a:xfrm>
          <a:prstGeom prst="rect">
            <a:avLst/>
          </a:prstGeom>
        </p:spPr>
      </p:pic>
      <p:pic>
        <p:nvPicPr>
          <p:cNvPr id="10" name="Line 75" descr="preencoded.png">
            <a:extLst>
              <a:ext uri="{FF2B5EF4-FFF2-40B4-BE49-F238E27FC236}">
                <a16:creationId xmlns:a16="http://schemas.microsoft.com/office/drawing/2014/main" id="{1A7E282F-63FD-4F17-718E-3B728094A75D}"/>
              </a:ext>
            </a:extLst>
          </p:cNvPr>
          <p:cNvPicPr>
            <a:picLocks noChangeAspect="1"/>
          </p:cNvPicPr>
          <p:nvPr/>
        </p:nvPicPr>
        <p:blipFill>
          <a:blip r:embed="rId2"/>
          <a:srcRect/>
          <a:stretch/>
        </p:blipFill>
        <p:spPr>
          <a:xfrm>
            <a:off x="5670550" y="2038350"/>
            <a:ext cx="6350" cy="3149600"/>
          </a:xfrm>
          <a:prstGeom prst="rect">
            <a:avLst/>
          </a:prstGeom>
        </p:spPr>
      </p:pic>
      <p:pic>
        <p:nvPicPr>
          <p:cNvPr id="11" name="Line 76" descr="preencoded.png">
            <a:extLst>
              <a:ext uri="{FF2B5EF4-FFF2-40B4-BE49-F238E27FC236}">
                <a16:creationId xmlns:a16="http://schemas.microsoft.com/office/drawing/2014/main" id="{E7EEB969-08B3-420B-59E3-E3FA880D0126}"/>
              </a:ext>
            </a:extLst>
          </p:cNvPr>
          <p:cNvPicPr>
            <a:picLocks noChangeAspect="1"/>
          </p:cNvPicPr>
          <p:nvPr/>
        </p:nvPicPr>
        <p:blipFill>
          <a:blip r:embed="rId2"/>
          <a:srcRect/>
          <a:stretch/>
        </p:blipFill>
        <p:spPr>
          <a:xfrm>
            <a:off x="6229350" y="2038350"/>
            <a:ext cx="6350" cy="3149600"/>
          </a:xfrm>
          <a:prstGeom prst="rect">
            <a:avLst/>
          </a:prstGeom>
        </p:spPr>
      </p:pic>
      <p:pic>
        <p:nvPicPr>
          <p:cNvPr id="12" name="Line 77" descr="preencoded.png">
            <a:extLst>
              <a:ext uri="{FF2B5EF4-FFF2-40B4-BE49-F238E27FC236}">
                <a16:creationId xmlns:a16="http://schemas.microsoft.com/office/drawing/2014/main" id="{481104BA-124B-E625-E014-173D51BE7E1B}"/>
              </a:ext>
            </a:extLst>
          </p:cNvPr>
          <p:cNvPicPr>
            <a:picLocks noChangeAspect="1"/>
          </p:cNvPicPr>
          <p:nvPr/>
        </p:nvPicPr>
        <p:blipFill>
          <a:blip r:embed="rId2"/>
          <a:srcRect/>
          <a:stretch/>
        </p:blipFill>
        <p:spPr>
          <a:xfrm>
            <a:off x="6788150" y="2038350"/>
            <a:ext cx="6350" cy="3149600"/>
          </a:xfrm>
          <a:prstGeom prst="rect">
            <a:avLst/>
          </a:prstGeom>
        </p:spPr>
      </p:pic>
      <p:pic>
        <p:nvPicPr>
          <p:cNvPr id="13" name="Line 78" descr="preencoded.png">
            <a:extLst>
              <a:ext uri="{FF2B5EF4-FFF2-40B4-BE49-F238E27FC236}">
                <a16:creationId xmlns:a16="http://schemas.microsoft.com/office/drawing/2014/main" id="{8A564B75-0774-79B7-AC75-A7D73BF3C55A}"/>
              </a:ext>
            </a:extLst>
          </p:cNvPr>
          <p:cNvPicPr>
            <a:picLocks noChangeAspect="1"/>
          </p:cNvPicPr>
          <p:nvPr/>
        </p:nvPicPr>
        <p:blipFill>
          <a:blip r:embed="rId2"/>
          <a:srcRect/>
          <a:stretch/>
        </p:blipFill>
        <p:spPr>
          <a:xfrm>
            <a:off x="7346950" y="2038350"/>
            <a:ext cx="6350" cy="3149600"/>
          </a:xfrm>
          <a:prstGeom prst="rect">
            <a:avLst/>
          </a:prstGeom>
        </p:spPr>
      </p:pic>
      <p:pic>
        <p:nvPicPr>
          <p:cNvPr id="14" name="Line 79" descr="preencoded.png">
            <a:extLst>
              <a:ext uri="{FF2B5EF4-FFF2-40B4-BE49-F238E27FC236}">
                <a16:creationId xmlns:a16="http://schemas.microsoft.com/office/drawing/2014/main" id="{0E16A19C-2FE3-C260-CA97-B620E40B4234}"/>
              </a:ext>
            </a:extLst>
          </p:cNvPr>
          <p:cNvPicPr>
            <a:picLocks noChangeAspect="1"/>
          </p:cNvPicPr>
          <p:nvPr/>
        </p:nvPicPr>
        <p:blipFill>
          <a:blip r:embed="rId2"/>
          <a:srcRect/>
          <a:stretch/>
        </p:blipFill>
        <p:spPr>
          <a:xfrm>
            <a:off x="7905750" y="2038350"/>
            <a:ext cx="6350" cy="3149600"/>
          </a:xfrm>
          <a:prstGeom prst="rect">
            <a:avLst/>
          </a:prstGeom>
        </p:spPr>
      </p:pic>
      <p:pic>
        <p:nvPicPr>
          <p:cNvPr id="15" name="Line 80" descr="preencoded.png">
            <a:extLst>
              <a:ext uri="{FF2B5EF4-FFF2-40B4-BE49-F238E27FC236}">
                <a16:creationId xmlns:a16="http://schemas.microsoft.com/office/drawing/2014/main" id="{F54B2763-AEAC-B760-1678-7E82F5EE7256}"/>
              </a:ext>
            </a:extLst>
          </p:cNvPr>
          <p:cNvPicPr>
            <a:picLocks noChangeAspect="1"/>
          </p:cNvPicPr>
          <p:nvPr/>
        </p:nvPicPr>
        <p:blipFill>
          <a:blip r:embed="rId2"/>
          <a:srcRect/>
          <a:stretch/>
        </p:blipFill>
        <p:spPr>
          <a:xfrm>
            <a:off x="8464550" y="2038350"/>
            <a:ext cx="6350" cy="3149600"/>
          </a:xfrm>
          <a:prstGeom prst="rect">
            <a:avLst/>
          </a:prstGeom>
        </p:spPr>
      </p:pic>
      <p:pic>
        <p:nvPicPr>
          <p:cNvPr id="16" name="Line 81" descr="preencoded.png">
            <a:extLst>
              <a:ext uri="{FF2B5EF4-FFF2-40B4-BE49-F238E27FC236}">
                <a16:creationId xmlns:a16="http://schemas.microsoft.com/office/drawing/2014/main" id="{83E97CD4-74ED-8B2D-F3A3-B1EB8397A82C}"/>
              </a:ext>
            </a:extLst>
          </p:cNvPr>
          <p:cNvPicPr>
            <a:picLocks noChangeAspect="1"/>
          </p:cNvPicPr>
          <p:nvPr/>
        </p:nvPicPr>
        <p:blipFill>
          <a:blip r:embed="rId2"/>
          <a:srcRect/>
          <a:stretch/>
        </p:blipFill>
        <p:spPr>
          <a:xfrm>
            <a:off x="9023350" y="2038350"/>
            <a:ext cx="6350" cy="3149600"/>
          </a:xfrm>
          <a:prstGeom prst="rect">
            <a:avLst/>
          </a:prstGeom>
        </p:spPr>
      </p:pic>
      <p:pic>
        <p:nvPicPr>
          <p:cNvPr id="17" name="Line 82" descr="preencoded.png">
            <a:extLst>
              <a:ext uri="{FF2B5EF4-FFF2-40B4-BE49-F238E27FC236}">
                <a16:creationId xmlns:a16="http://schemas.microsoft.com/office/drawing/2014/main" id="{5458F6DC-6893-5DA1-7CC0-A87DEDD273D4}"/>
              </a:ext>
            </a:extLst>
          </p:cNvPr>
          <p:cNvPicPr>
            <a:picLocks noChangeAspect="1"/>
          </p:cNvPicPr>
          <p:nvPr/>
        </p:nvPicPr>
        <p:blipFill>
          <a:blip r:embed="rId2"/>
          <a:srcRect/>
          <a:stretch/>
        </p:blipFill>
        <p:spPr>
          <a:xfrm>
            <a:off x="9582150" y="2038350"/>
            <a:ext cx="6350" cy="3149600"/>
          </a:xfrm>
          <a:prstGeom prst="rect">
            <a:avLst/>
          </a:prstGeom>
        </p:spPr>
      </p:pic>
      <p:pic>
        <p:nvPicPr>
          <p:cNvPr id="18" name="Line 83" descr="preencoded.png">
            <a:extLst>
              <a:ext uri="{FF2B5EF4-FFF2-40B4-BE49-F238E27FC236}">
                <a16:creationId xmlns:a16="http://schemas.microsoft.com/office/drawing/2014/main" id="{3AE5A5C2-9A65-D0F1-5D9F-1A0C0B8124EA}"/>
              </a:ext>
            </a:extLst>
          </p:cNvPr>
          <p:cNvPicPr>
            <a:picLocks noChangeAspect="1"/>
          </p:cNvPicPr>
          <p:nvPr/>
        </p:nvPicPr>
        <p:blipFill>
          <a:blip r:embed="rId2"/>
          <a:srcRect/>
          <a:stretch/>
        </p:blipFill>
        <p:spPr>
          <a:xfrm>
            <a:off x="10140950" y="2038350"/>
            <a:ext cx="6350" cy="3149600"/>
          </a:xfrm>
          <a:prstGeom prst="rect">
            <a:avLst/>
          </a:prstGeom>
        </p:spPr>
      </p:pic>
      <p:pic>
        <p:nvPicPr>
          <p:cNvPr id="19" name="Line 84" descr="preencoded.png">
            <a:extLst>
              <a:ext uri="{FF2B5EF4-FFF2-40B4-BE49-F238E27FC236}">
                <a16:creationId xmlns:a16="http://schemas.microsoft.com/office/drawing/2014/main" id="{A758ECAC-54BF-C160-1426-9DFEC68F3873}"/>
              </a:ext>
            </a:extLst>
          </p:cNvPr>
          <p:cNvPicPr>
            <a:picLocks noChangeAspect="1"/>
          </p:cNvPicPr>
          <p:nvPr/>
        </p:nvPicPr>
        <p:blipFill>
          <a:blip r:embed="rId2"/>
          <a:srcRect/>
          <a:stretch/>
        </p:blipFill>
        <p:spPr>
          <a:xfrm>
            <a:off x="10699750" y="2038350"/>
            <a:ext cx="6350" cy="3149600"/>
          </a:xfrm>
          <a:prstGeom prst="rect">
            <a:avLst/>
          </a:prstGeom>
        </p:spPr>
      </p:pic>
      <p:pic>
        <p:nvPicPr>
          <p:cNvPr id="20" name="Line 85" descr="preencoded.png">
            <a:extLst>
              <a:ext uri="{FF2B5EF4-FFF2-40B4-BE49-F238E27FC236}">
                <a16:creationId xmlns:a16="http://schemas.microsoft.com/office/drawing/2014/main" id="{C8099C0B-7179-93C7-88BD-FDD17B2EDA89}"/>
              </a:ext>
            </a:extLst>
          </p:cNvPr>
          <p:cNvPicPr>
            <a:picLocks noChangeAspect="1"/>
          </p:cNvPicPr>
          <p:nvPr/>
        </p:nvPicPr>
        <p:blipFill>
          <a:blip r:embed="rId2"/>
          <a:srcRect/>
          <a:stretch/>
        </p:blipFill>
        <p:spPr>
          <a:xfrm>
            <a:off x="11258550" y="2038350"/>
            <a:ext cx="6350" cy="3149600"/>
          </a:xfrm>
          <a:prstGeom prst="rect">
            <a:avLst/>
          </a:prstGeom>
        </p:spPr>
      </p:pic>
      <p:pic>
        <p:nvPicPr>
          <p:cNvPr id="21" name="Line 64" descr="preencoded.png">
            <a:extLst>
              <a:ext uri="{FF2B5EF4-FFF2-40B4-BE49-F238E27FC236}">
                <a16:creationId xmlns:a16="http://schemas.microsoft.com/office/drawing/2014/main" id="{31045A9D-F87E-4399-9F0C-FA518D651BA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92150" y="6142472"/>
            <a:ext cx="11096625" cy="46757"/>
          </a:xfrm>
          <a:prstGeom prst="rect">
            <a:avLst/>
          </a:prstGeom>
        </p:spPr>
      </p:pic>
      <p:pic>
        <p:nvPicPr>
          <p:cNvPr id="22" name="Group 427320745" descr="preencoded.png">
            <a:extLst>
              <a:ext uri="{FF2B5EF4-FFF2-40B4-BE49-F238E27FC236}">
                <a16:creationId xmlns:a16="http://schemas.microsoft.com/office/drawing/2014/main" id="{C8133978-ACCF-8F4F-D628-639F328A393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80015" y="5353050"/>
            <a:ext cx="10805586" cy="558800"/>
          </a:xfrm>
          <a:prstGeom prst="rect">
            <a:avLst/>
          </a:prstGeom>
        </p:spPr>
      </p:pic>
      <p:pic>
        <p:nvPicPr>
          <p:cNvPr id="23" name="Vector 10" descr="preencoded.png">
            <a:extLst>
              <a:ext uri="{FF2B5EF4-FFF2-40B4-BE49-F238E27FC236}">
                <a16:creationId xmlns:a16="http://schemas.microsoft.com/office/drawing/2014/main" id="{3C6DA7A7-22E6-6FA2-DBE4-EBC5814F703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13390" y="2169083"/>
            <a:ext cx="10307898" cy="2380692"/>
          </a:xfrm>
          <a:prstGeom prst="rect">
            <a:avLst/>
          </a:prstGeom>
        </p:spPr>
      </p:pic>
      <p:pic>
        <p:nvPicPr>
          <p:cNvPr id="24" name="Frame 427322207" descr="preencoded.png">
            <a:extLst>
              <a:ext uri="{FF2B5EF4-FFF2-40B4-BE49-F238E27FC236}">
                <a16:creationId xmlns:a16="http://schemas.microsoft.com/office/drawing/2014/main" id="{CB5EE3D2-36AE-0CDF-E844-A4D78677583C}"/>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996950" y="4235450"/>
            <a:ext cx="2368550" cy="596900"/>
          </a:xfrm>
          <a:prstGeom prst="rect">
            <a:avLst/>
          </a:prstGeom>
        </p:spPr>
      </p:pic>
      <p:pic>
        <p:nvPicPr>
          <p:cNvPr id="25" name="Frame 427322208" descr="preencoded.png">
            <a:extLst>
              <a:ext uri="{FF2B5EF4-FFF2-40B4-BE49-F238E27FC236}">
                <a16:creationId xmlns:a16="http://schemas.microsoft.com/office/drawing/2014/main" id="{CE471D38-BC24-AC96-FEA8-C4B612DF9F7F}"/>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3970908" y="3829050"/>
            <a:ext cx="2368550" cy="596900"/>
          </a:xfrm>
          <a:prstGeom prst="rect">
            <a:avLst/>
          </a:prstGeom>
        </p:spPr>
      </p:pic>
      <p:pic>
        <p:nvPicPr>
          <p:cNvPr id="26" name="Frame 427322209" descr="preencoded.png">
            <a:extLst>
              <a:ext uri="{FF2B5EF4-FFF2-40B4-BE49-F238E27FC236}">
                <a16:creationId xmlns:a16="http://schemas.microsoft.com/office/drawing/2014/main" id="{3849A3ED-4ECC-02A7-5B8E-B8C4BB51C5F7}"/>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7053858" y="3105150"/>
            <a:ext cx="2368550" cy="596900"/>
          </a:xfrm>
          <a:prstGeom prst="rect">
            <a:avLst/>
          </a:prstGeom>
        </p:spPr>
      </p:pic>
      <p:pic>
        <p:nvPicPr>
          <p:cNvPr id="27" name="Frame 427322210" descr="preencoded.png">
            <a:extLst>
              <a:ext uri="{FF2B5EF4-FFF2-40B4-BE49-F238E27FC236}">
                <a16:creationId xmlns:a16="http://schemas.microsoft.com/office/drawing/2014/main" id="{419CF146-C390-9B1D-B675-A9FE8D022758}"/>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9407451" y="2038350"/>
            <a:ext cx="2368550" cy="596900"/>
          </a:xfrm>
          <a:prstGeom prst="rect">
            <a:avLst/>
          </a:prstGeom>
        </p:spPr>
      </p:pic>
      <p:pic>
        <p:nvPicPr>
          <p:cNvPr id="28" name="Line 65" descr="preencoded.png">
            <a:extLst>
              <a:ext uri="{FF2B5EF4-FFF2-40B4-BE49-F238E27FC236}">
                <a16:creationId xmlns:a16="http://schemas.microsoft.com/office/drawing/2014/main" id="{00BAF6E8-EAD8-96BE-D9FE-F7657F6300A3}"/>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668772" y="2054226"/>
            <a:ext cx="46757" cy="4111625"/>
          </a:xfrm>
          <a:prstGeom prst="rect">
            <a:avLst/>
          </a:prstGeom>
        </p:spPr>
      </p:pic>
      <p:pic>
        <p:nvPicPr>
          <p:cNvPr id="29" name="Group 427320747" descr="preencoded.png">
            <a:extLst>
              <a:ext uri="{FF2B5EF4-FFF2-40B4-BE49-F238E27FC236}">
                <a16:creationId xmlns:a16="http://schemas.microsoft.com/office/drawing/2014/main" id="{EB3D283D-A021-2D98-22A2-585ED060128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3435837" y="1049985"/>
            <a:ext cx="1147552" cy="185089"/>
          </a:xfrm>
          <a:prstGeom prst="rect">
            <a:avLst/>
          </a:prstGeom>
        </p:spPr>
      </p:pic>
      <p:sp>
        <p:nvSpPr>
          <p:cNvPr id="31" name="Difficulty">
            <a:extLst>
              <a:ext uri="{FF2B5EF4-FFF2-40B4-BE49-F238E27FC236}">
                <a16:creationId xmlns:a16="http://schemas.microsoft.com/office/drawing/2014/main" id="{8092BC83-C1A7-FC5B-46A5-36E61B3FFBF4}"/>
              </a:ext>
            </a:extLst>
          </p:cNvPr>
          <p:cNvSpPr/>
          <p:nvPr/>
        </p:nvSpPr>
        <p:spPr>
          <a:xfrm>
            <a:off x="11309350" y="6248400"/>
            <a:ext cx="476250" cy="152400"/>
          </a:xfrm>
          <a:prstGeom prst="rect">
            <a:avLst/>
          </a:prstGeom>
          <a:noFill/>
          <a:ln/>
        </p:spPr>
        <p:txBody>
          <a:bodyPr wrap="square" lIns="0" tIns="0" rIns="0" bIns="0" rtlCol="0" anchor="t"/>
          <a:lstStyle/>
          <a:p>
            <a:pPr algn="r">
              <a:lnSpc>
                <a:spcPts val="1200"/>
              </a:lnSpc>
            </a:pPr>
            <a:r>
              <a:rPr lang="en-US" sz="867">
                <a:solidFill>
                  <a:srgbClr val="000000"/>
                </a:solidFill>
                <a:ea typeface="Suisse Int'l Regular" pitchFamily="34" charset="-122"/>
                <a:cs typeface="Suisse Int'l Regular" pitchFamily="34" charset="-120"/>
              </a:rPr>
              <a:t>Difficulty</a:t>
            </a:r>
            <a:endParaRPr lang="en-US" sz="867"/>
          </a:p>
        </p:txBody>
      </p:sp>
      <p:sp>
        <p:nvSpPr>
          <p:cNvPr id="32" name="Hindsight">
            <a:extLst>
              <a:ext uri="{FF2B5EF4-FFF2-40B4-BE49-F238E27FC236}">
                <a16:creationId xmlns:a16="http://schemas.microsoft.com/office/drawing/2014/main" id="{38CA067C-0D7C-BD5D-4780-28CC6EAB4857}"/>
              </a:ext>
            </a:extLst>
          </p:cNvPr>
          <p:cNvSpPr/>
          <p:nvPr/>
        </p:nvSpPr>
        <p:spPr>
          <a:xfrm>
            <a:off x="996950" y="5759450"/>
            <a:ext cx="546612" cy="152400"/>
          </a:xfrm>
          <a:prstGeom prst="rect">
            <a:avLst/>
          </a:prstGeom>
          <a:noFill/>
          <a:ln/>
        </p:spPr>
        <p:txBody>
          <a:bodyPr wrap="square" lIns="0" tIns="0" rIns="0" bIns="0" rtlCol="0" anchor="t"/>
          <a:lstStyle/>
          <a:p>
            <a:pPr>
              <a:lnSpc>
                <a:spcPts val="1200"/>
              </a:lnSpc>
            </a:pPr>
            <a:r>
              <a:rPr lang="en-US" sz="867">
                <a:solidFill>
                  <a:srgbClr val="6D6D6D"/>
                </a:solidFill>
                <a:ea typeface="Suisse Int'l Regular" pitchFamily="34" charset="-122"/>
                <a:cs typeface="Suisse Int'l Regular" pitchFamily="34" charset="-120"/>
              </a:rPr>
              <a:t>Hindsight</a:t>
            </a:r>
            <a:endParaRPr lang="en-US" sz="867"/>
          </a:p>
        </p:txBody>
      </p:sp>
      <p:sp>
        <p:nvSpPr>
          <p:cNvPr id="33" name="Information">
            <a:extLst>
              <a:ext uri="{FF2B5EF4-FFF2-40B4-BE49-F238E27FC236}">
                <a16:creationId xmlns:a16="http://schemas.microsoft.com/office/drawing/2014/main" id="{84C7EC49-3787-8457-7065-D11F2770AEDA}"/>
              </a:ext>
            </a:extLst>
          </p:cNvPr>
          <p:cNvSpPr/>
          <p:nvPr/>
        </p:nvSpPr>
        <p:spPr>
          <a:xfrm>
            <a:off x="996951" y="5353050"/>
            <a:ext cx="751287" cy="177800"/>
          </a:xfrm>
          <a:prstGeom prst="rect">
            <a:avLst/>
          </a:prstGeom>
          <a:noFill/>
          <a:ln/>
        </p:spPr>
        <p:txBody>
          <a:bodyPr wrap="square" lIns="0" tIns="0" rIns="0" bIns="0" rtlCol="0" anchor="t"/>
          <a:lstStyle/>
          <a:p>
            <a:pPr>
              <a:lnSpc>
                <a:spcPts val="1400"/>
              </a:lnSpc>
            </a:pPr>
            <a:r>
              <a:rPr lang="en-US" sz="1000" b="1" kern="0" spc="-50">
                <a:solidFill>
                  <a:srgbClr val="E331D0"/>
                </a:solidFill>
                <a:ea typeface="SuisseIntl-Medium" pitchFamily="34" charset="-122"/>
                <a:cs typeface="SuisseIntl-Medium" pitchFamily="34" charset="-120"/>
              </a:rPr>
              <a:t>Information</a:t>
            </a:r>
            <a:endParaRPr lang="en-US" sz="1000" b="1"/>
          </a:p>
        </p:txBody>
      </p:sp>
      <p:sp>
        <p:nvSpPr>
          <p:cNvPr id="34" name="Optimization">
            <a:extLst>
              <a:ext uri="{FF2B5EF4-FFF2-40B4-BE49-F238E27FC236}">
                <a16:creationId xmlns:a16="http://schemas.microsoft.com/office/drawing/2014/main" id="{7D578678-C266-30F0-8B6C-B73C347CEDE4}"/>
              </a:ext>
            </a:extLst>
          </p:cNvPr>
          <p:cNvSpPr/>
          <p:nvPr/>
        </p:nvSpPr>
        <p:spPr>
          <a:xfrm>
            <a:off x="10947400" y="5353050"/>
            <a:ext cx="837016" cy="177800"/>
          </a:xfrm>
          <a:prstGeom prst="rect">
            <a:avLst/>
          </a:prstGeom>
          <a:noFill/>
          <a:ln/>
        </p:spPr>
        <p:txBody>
          <a:bodyPr wrap="square" lIns="0" tIns="0" rIns="0" bIns="0" rtlCol="0" anchor="t"/>
          <a:lstStyle/>
          <a:p>
            <a:pPr algn="r">
              <a:lnSpc>
                <a:spcPts val="1400"/>
              </a:lnSpc>
            </a:pPr>
            <a:r>
              <a:rPr lang="en-US" sz="1000" b="1" kern="0" spc="-50">
                <a:solidFill>
                  <a:srgbClr val="E331D0"/>
                </a:solidFill>
                <a:ea typeface="SuisseIntl-Medium" pitchFamily="34" charset="-122"/>
                <a:cs typeface="SuisseIntl-Medium" pitchFamily="34" charset="-120"/>
              </a:rPr>
              <a:t>Optimization</a:t>
            </a:r>
            <a:endParaRPr lang="en-US" sz="1000" b="1"/>
          </a:p>
        </p:txBody>
      </p:sp>
      <p:sp>
        <p:nvSpPr>
          <p:cNvPr id="35" name="Foresight">
            <a:extLst>
              <a:ext uri="{FF2B5EF4-FFF2-40B4-BE49-F238E27FC236}">
                <a16:creationId xmlns:a16="http://schemas.microsoft.com/office/drawing/2014/main" id="{8881FB61-A140-35C3-89E9-7E4C04D99F87}"/>
              </a:ext>
            </a:extLst>
          </p:cNvPr>
          <p:cNvSpPr/>
          <p:nvPr/>
        </p:nvSpPr>
        <p:spPr>
          <a:xfrm>
            <a:off x="11251444" y="5759450"/>
            <a:ext cx="533423" cy="152400"/>
          </a:xfrm>
          <a:prstGeom prst="rect">
            <a:avLst/>
          </a:prstGeom>
          <a:noFill/>
          <a:ln/>
        </p:spPr>
        <p:txBody>
          <a:bodyPr wrap="square" lIns="0" tIns="0" rIns="0" bIns="0" rtlCol="0" anchor="t"/>
          <a:lstStyle/>
          <a:p>
            <a:pPr>
              <a:lnSpc>
                <a:spcPts val="1200"/>
              </a:lnSpc>
            </a:pPr>
            <a:r>
              <a:rPr lang="en-US" sz="867">
                <a:solidFill>
                  <a:srgbClr val="6D6D6D"/>
                </a:solidFill>
                <a:ea typeface="Suisse Int'l Regular" pitchFamily="34" charset="-122"/>
                <a:cs typeface="Suisse Int'l Regular" pitchFamily="34" charset="-120"/>
              </a:rPr>
              <a:t>Foresight</a:t>
            </a:r>
            <a:endParaRPr lang="en-US" sz="867"/>
          </a:p>
        </p:txBody>
      </p:sp>
      <p:sp>
        <p:nvSpPr>
          <p:cNvPr id="36" name="Insight">
            <a:extLst>
              <a:ext uri="{FF2B5EF4-FFF2-40B4-BE49-F238E27FC236}">
                <a16:creationId xmlns:a16="http://schemas.microsoft.com/office/drawing/2014/main" id="{815B05FA-6415-2FED-9489-D7BB4488B83D}"/>
              </a:ext>
            </a:extLst>
          </p:cNvPr>
          <p:cNvSpPr/>
          <p:nvPr/>
        </p:nvSpPr>
        <p:spPr>
          <a:xfrm>
            <a:off x="6259861" y="5759450"/>
            <a:ext cx="388343" cy="152400"/>
          </a:xfrm>
          <a:prstGeom prst="rect">
            <a:avLst/>
          </a:prstGeom>
          <a:noFill/>
          <a:ln/>
        </p:spPr>
        <p:txBody>
          <a:bodyPr wrap="square" lIns="0" tIns="0" rIns="0" bIns="0" rtlCol="0" anchor="t"/>
          <a:lstStyle/>
          <a:p>
            <a:pPr>
              <a:lnSpc>
                <a:spcPts val="1200"/>
              </a:lnSpc>
            </a:pPr>
            <a:r>
              <a:rPr lang="en-US" sz="867">
                <a:solidFill>
                  <a:srgbClr val="6D6D6D"/>
                </a:solidFill>
                <a:ea typeface="Suisse Int'l Regular" pitchFamily="34" charset="-122"/>
                <a:cs typeface="Suisse Int'l Regular" pitchFamily="34" charset="-120"/>
              </a:rPr>
              <a:t>Insight</a:t>
            </a:r>
            <a:endParaRPr lang="en-US" sz="867"/>
          </a:p>
        </p:txBody>
      </p:sp>
      <p:sp>
        <p:nvSpPr>
          <p:cNvPr id="37" name="What Happened">
            <a:extLst>
              <a:ext uri="{FF2B5EF4-FFF2-40B4-BE49-F238E27FC236}">
                <a16:creationId xmlns:a16="http://schemas.microsoft.com/office/drawing/2014/main" id="{FDF49551-13D2-5C61-7193-32FBAD034AE4}"/>
              </a:ext>
            </a:extLst>
          </p:cNvPr>
          <p:cNvSpPr/>
          <p:nvPr/>
        </p:nvSpPr>
        <p:spPr>
          <a:xfrm>
            <a:off x="1149350" y="4362450"/>
            <a:ext cx="1809750" cy="127000"/>
          </a:xfrm>
          <a:prstGeom prst="rect">
            <a:avLst/>
          </a:prstGeom>
          <a:noFill/>
          <a:ln/>
        </p:spPr>
        <p:txBody>
          <a:bodyPr wrap="square" lIns="0" tIns="0" rIns="0" bIns="0" rtlCol="0" anchor="b"/>
          <a:lstStyle/>
          <a:p>
            <a:pPr>
              <a:lnSpc>
                <a:spcPts val="1000"/>
              </a:lnSpc>
            </a:pPr>
            <a:r>
              <a:rPr lang="en-US" sz="700">
                <a:solidFill>
                  <a:srgbClr val="FFFFFF">
                    <a:alpha val="70000"/>
                  </a:srgbClr>
                </a:solidFill>
                <a:ea typeface="Suisse Int'l Regular" pitchFamily="34" charset="-122"/>
                <a:cs typeface="Suisse Int'l Regular" pitchFamily="34" charset="-120"/>
              </a:rPr>
              <a:t>What Happened?</a:t>
            </a:r>
            <a:endParaRPr lang="en-US" sz="700"/>
          </a:p>
        </p:txBody>
      </p:sp>
      <p:sp>
        <p:nvSpPr>
          <p:cNvPr id="38" name="Descriptive Analytics">
            <a:extLst>
              <a:ext uri="{FF2B5EF4-FFF2-40B4-BE49-F238E27FC236}">
                <a16:creationId xmlns:a16="http://schemas.microsoft.com/office/drawing/2014/main" id="{AC9A9CED-6A60-4680-BE64-B92068B76A35}"/>
              </a:ext>
            </a:extLst>
          </p:cNvPr>
          <p:cNvSpPr/>
          <p:nvPr/>
        </p:nvSpPr>
        <p:spPr>
          <a:xfrm>
            <a:off x="1149350" y="4527550"/>
            <a:ext cx="1314450" cy="177800"/>
          </a:xfrm>
          <a:prstGeom prst="rect">
            <a:avLst/>
          </a:prstGeom>
          <a:noFill/>
          <a:ln/>
        </p:spPr>
        <p:txBody>
          <a:bodyPr wrap="square" lIns="0" tIns="0" rIns="0" bIns="0" rtlCol="0" anchor="b"/>
          <a:lstStyle/>
          <a:p>
            <a:pPr>
              <a:lnSpc>
                <a:spcPts val="1400"/>
              </a:lnSpc>
            </a:pPr>
            <a:r>
              <a:rPr lang="en-US" sz="1067" kern="0">
                <a:solidFill>
                  <a:srgbClr val="FFFFFF"/>
                </a:solidFill>
                <a:ea typeface="SuisseIntl-Medium" pitchFamily="34" charset="-122"/>
                <a:cs typeface="SuisseIntl-Medium" pitchFamily="34" charset="-120"/>
              </a:rPr>
              <a:t>Descriptive Analytics</a:t>
            </a:r>
            <a:endParaRPr lang="en-US" sz="1067"/>
          </a:p>
        </p:txBody>
      </p:sp>
      <p:sp>
        <p:nvSpPr>
          <p:cNvPr id="39" name="name_01">
            <a:extLst>
              <a:ext uri="{FF2B5EF4-FFF2-40B4-BE49-F238E27FC236}">
                <a16:creationId xmlns:a16="http://schemas.microsoft.com/office/drawing/2014/main" id="{8B9EB973-24EC-C75C-681E-25A46FCCA632}"/>
              </a:ext>
            </a:extLst>
          </p:cNvPr>
          <p:cNvSpPr/>
          <p:nvPr/>
        </p:nvSpPr>
        <p:spPr>
          <a:xfrm>
            <a:off x="3073400" y="4527550"/>
            <a:ext cx="158750" cy="177800"/>
          </a:xfrm>
          <a:prstGeom prst="rect">
            <a:avLst/>
          </a:prstGeom>
          <a:noFill/>
          <a:ln/>
        </p:spPr>
        <p:txBody>
          <a:bodyPr wrap="square" lIns="0" tIns="0" rIns="0" bIns="0" rtlCol="0" anchor="b"/>
          <a:lstStyle/>
          <a:p>
            <a:pPr>
              <a:lnSpc>
                <a:spcPts val="1400"/>
              </a:lnSpc>
            </a:pPr>
            <a:r>
              <a:rPr lang="en-US" sz="1000" kern="0">
                <a:solidFill>
                  <a:srgbClr val="FFFFFF"/>
                </a:solidFill>
                <a:ea typeface="Suisse Int'l Regular" pitchFamily="34" charset="-122"/>
                <a:cs typeface="Suisse Int'l Regular" pitchFamily="34" charset="-120"/>
              </a:rPr>
              <a:t>01</a:t>
            </a:r>
            <a:endParaRPr lang="en-US" sz="1000"/>
          </a:p>
        </p:txBody>
      </p:sp>
      <p:sp>
        <p:nvSpPr>
          <p:cNvPr id="40" name="Why did it happen">
            <a:extLst>
              <a:ext uri="{FF2B5EF4-FFF2-40B4-BE49-F238E27FC236}">
                <a16:creationId xmlns:a16="http://schemas.microsoft.com/office/drawing/2014/main" id="{DFBE2CE7-B3D9-D386-AAF4-858584ED0C0D}"/>
              </a:ext>
            </a:extLst>
          </p:cNvPr>
          <p:cNvSpPr/>
          <p:nvPr/>
        </p:nvSpPr>
        <p:spPr>
          <a:xfrm>
            <a:off x="4123308" y="3956050"/>
            <a:ext cx="1778000" cy="127000"/>
          </a:xfrm>
          <a:prstGeom prst="rect">
            <a:avLst/>
          </a:prstGeom>
          <a:noFill/>
          <a:ln/>
        </p:spPr>
        <p:txBody>
          <a:bodyPr wrap="square" lIns="0" tIns="0" rIns="0" bIns="0" rtlCol="0" anchor="b"/>
          <a:lstStyle/>
          <a:p>
            <a:pPr>
              <a:lnSpc>
                <a:spcPts val="1000"/>
              </a:lnSpc>
            </a:pPr>
            <a:r>
              <a:rPr lang="en-US" sz="700">
                <a:solidFill>
                  <a:srgbClr val="FFFFFF">
                    <a:alpha val="70000"/>
                  </a:srgbClr>
                </a:solidFill>
                <a:ea typeface="Suisse Int'l Regular" pitchFamily="34" charset="-122"/>
                <a:cs typeface="Suisse Int'l Regular" pitchFamily="34" charset="-120"/>
              </a:rPr>
              <a:t>Why did it happen?</a:t>
            </a:r>
            <a:endParaRPr lang="en-US" sz="700"/>
          </a:p>
        </p:txBody>
      </p:sp>
      <p:sp>
        <p:nvSpPr>
          <p:cNvPr id="41" name="Diagnostic Analytics">
            <a:extLst>
              <a:ext uri="{FF2B5EF4-FFF2-40B4-BE49-F238E27FC236}">
                <a16:creationId xmlns:a16="http://schemas.microsoft.com/office/drawing/2014/main" id="{85BD6C78-5AA0-9F2B-139D-4F5C62A5B63C}"/>
              </a:ext>
            </a:extLst>
          </p:cNvPr>
          <p:cNvSpPr/>
          <p:nvPr/>
        </p:nvSpPr>
        <p:spPr>
          <a:xfrm>
            <a:off x="4123308" y="4121150"/>
            <a:ext cx="1270000" cy="177800"/>
          </a:xfrm>
          <a:prstGeom prst="rect">
            <a:avLst/>
          </a:prstGeom>
          <a:noFill/>
          <a:ln/>
        </p:spPr>
        <p:txBody>
          <a:bodyPr wrap="square" lIns="0" tIns="0" rIns="0" bIns="0" rtlCol="0" anchor="b"/>
          <a:lstStyle/>
          <a:p>
            <a:pPr>
              <a:lnSpc>
                <a:spcPts val="1400"/>
              </a:lnSpc>
            </a:pPr>
            <a:r>
              <a:rPr lang="en-US" sz="1067" kern="0">
                <a:solidFill>
                  <a:srgbClr val="FFFFFF"/>
                </a:solidFill>
                <a:ea typeface="SuisseIntl-Medium" pitchFamily="34" charset="-122"/>
                <a:cs typeface="SuisseIntl-Medium" pitchFamily="34" charset="-120"/>
              </a:rPr>
              <a:t>Diagnostic Analytics</a:t>
            </a:r>
            <a:endParaRPr lang="en-US" sz="1067"/>
          </a:p>
        </p:txBody>
      </p:sp>
      <p:sp>
        <p:nvSpPr>
          <p:cNvPr id="42" name="name_01">
            <a:extLst>
              <a:ext uri="{FF2B5EF4-FFF2-40B4-BE49-F238E27FC236}">
                <a16:creationId xmlns:a16="http://schemas.microsoft.com/office/drawing/2014/main" id="{71C82EA3-7D40-92B1-37A3-3C6D98F78332}"/>
              </a:ext>
            </a:extLst>
          </p:cNvPr>
          <p:cNvSpPr/>
          <p:nvPr/>
        </p:nvSpPr>
        <p:spPr>
          <a:xfrm>
            <a:off x="6015608" y="4121150"/>
            <a:ext cx="190500" cy="177800"/>
          </a:xfrm>
          <a:prstGeom prst="rect">
            <a:avLst/>
          </a:prstGeom>
          <a:noFill/>
          <a:ln/>
        </p:spPr>
        <p:txBody>
          <a:bodyPr wrap="square" lIns="0" tIns="0" rIns="0" bIns="0" rtlCol="0" anchor="b"/>
          <a:lstStyle/>
          <a:p>
            <a:pPr>
              <a:lnSpc>
                <a:spcPts val="1400"/>
              </a:lnSpc>
            </a:pPr>
            <a:r>
              <a:rPr lang="en-US" sz="1000" kern="0">
                <a:solidFill>
                  <a:srgbClr val="FFFFFF"/>
                </a:solidFill>
                <a:ea typeface="Suisse Int'l Regular" pitchFamily="34" charset="-122"/>
                <a:cs typeface="Suisse Int'l Regular" pitchFamily="34" charset="-120"/>
              </a:rPr>
              <a:t>02</a:t>
            </a:r>
            <a:endParaRPr lang="en-US" sz="1000"/>
          </a:p>
        </p:txBody>
      </p:sp>
      <p:sp>
        <p:nvSpPr>
          <p:cNvPr id="43" name="What will happen">
            <a:extLst>
              <a:ext uri="{FF2B5EF4-FFF2-40B4-BE49-F238E27FC236}">
                <a16:creationId xmlns:a16="http://schemas.microsoft.com/office/drawing/2014/main" id="{CCA6FE20-4C63-54BE-F746-560235F72E0C}"/>
              </a:ext>
            </a:extLst>
          </p:cNvPr>
          <p:cNvSpPr/>
          <p:nvPr/>
        </p:nvSpPr>
        <p:spPr>
          <a:xfrm>
            <a:off x="7206258" y="3232150"/>
            <a:ext cx="1778000" cy="127000"/>
          </a:xfrm>
          <a:prstGeom prst="rect">
            <a:avLst/>
          </a:prstGeom>
          <a:noFill/>
          <a:ln/>
        </p:spPr>
        <p:txBody>
          <a:bodyPr wrap="square" lIns="0" tIns="0" rIns="0" bIns="0" rtlCol="0" anchor="b"/>
          <a:lstStyle/>
          <a:p>
            <a:pPr>
              <a:lnSpc>
                <a:spcPts val="1000"/>
              </a:lnSpc>
            </a:pPr>
            <a:r>
              <a:rPr lang="en-US" sz="700">
                <a:solidFill>
                  <a:srgbClr val="FFFFFF">
                    <a:alpha val="70000"/>
                  </a:srgbClr>
                </a:solidFill>
                <a:ea typeface="Suisse Int'l Regular" pitchFamily="34" charset="-122"/>
                <a:cs typeface="Suisse Int'l Regular" pitchFamily="34" charset="-120"/>
              </a:rPr>
              <a:t>What will happen?</a:t>
            </a:r>
            <a:endParaRPr lang="en-US" sz="700"/>
          </a:p>
        </p:txBody>
      </p:sp>
      <p:sp>
        <p:nvSpPr>
          <p:cNvPr id="44" name="Predictive Analytics">
            <a:extLst>
              <a:ext uri="{FF2B5EF4-FFF2-40B4-BE49-F238E27FC236}">
                <a16:creationId xmlns:a16="http://schemas.microsoft.com/office/drawing/2014/main" id="{C3EC8DB9-221A-588D-3630-920F845141F4}"/>
              </a:ext>
            </a:extLst>
          </p:cNvPr>
          <p:cNvSpPr/>
          <p:nvPr/>
        </p:nvSpPr>
        <p:spPr>
          <a:xfrm>
            <a:off x="7206258" y="3397250"/>
            <a:ext cx="1219200" cy="177800"/>
          </a:xfrm>
          <a:prstGeom prst="rect">
            <a:avLst/>
          </a:prstGeom>
          <a:noFill/>
          <a:ln/>
        </p:spPr>
        <p:txBody>
          <a:bodyPr wrap="square" lIns="0" tIns="0" rIns="0" bIns="0" rtlCol="0" anchor="b"/>
          <a:lstStyle/>
          <a:p>
            <a:pPr>
              <a:lnSpc>
                <a:spcPts val="1400"/>
              </a:lnSpc>
            </a:pPr>
            <a:r>
              <a:rPr lang="en-US" sz="1067" kern="0">
                <a:solidFill>
                  <a:srgbClr val="FFFFFF"/>
                </a:solidFill>
                <a:ea typeface="SuisseIntl-Medium" pitchFamily="34" charset="-122"/>
                <a:cs typeface="SuisseIntl-Medium" pitchFamily="34" charset="-120"/>
              </a:rPr>
              <a:t>Predictive Analytics</a:t>
            </a:r>
            <a:endParaRPr lang="en-US" sz="1067"/>
          </a:p>
        </p:txBody>
      </p:sp>
      <p:sp>
        <p:nvSpPr>
          <p:cNvPr id="45" name="name_01">
            <a:extLst>
              <a:ext uri="{FF2B5EF4-FFF2-40B4-BE49-F238E27FC236}">
                <a16:creationId xmlns:a16="http://schemas.microsoft.com/office/drawing/2014/main" id="{6A9F3454-4FD8-289B-1C9A-6CBDCB9BBEFA}"/>
              </a:ext>
            </a:extLst>
          </p:cNvPr>
          <p:cNvSpPr/>
          <p:nvPr/>
        </p:nvSpPr>
        <p:spPr>
          <a:xfrm>
            <a:off x="9098558" y="3397250"/>
            <a:ext cx="190500" cy="177800"/>
          </a:xfrm>
          <a:prstGeom prst="rect">
            <a:avLst/>
          </a:prstGeom>
          <a:noFill/>
          <a:ln/>
        </p:spPr>
        <p:txBody>
          <a:bodyPr wrap="square" lIns="0" tIns="0" rIns="0" bIns="0" rtlCol="0" anchor="b"/>
          <a:lstStyle/>
          <a:p>
            <a:pPr>
              <a:lnSpc>
                <a:spcPts val="1400"/>
              </a:lnSpc>
            </a:pPr>
            <a:r>
              <a:rPr lang="en-US" sz="1000" kern="0">
                <a:solidFill>
                  <a:srgbClr val="FFFFFF"/>
                </a:solidFill>
                <a:ea typeface="Suisse Int'l Regular" pitchFamily="34" charset="-122"/>
                <a:cs typeface="Suisse Int'l Regular" pitchFamily="34" charset="-120"/>
              </a:rPr>
              <a:t>03</a:t>
            </a:r>
            <a:endParaRPr lang="en-US" sz="1000"/>
          </a:p>
        </p:txBody>
      </p:sp>
      <p:sp>
        <p:nvSpPr>
          <p:cNvPr id="46" name="How can we make it happen">
            <a:extLst>
              <a:ext uri="{FF2B5EF4-FFF2-40B4-BE49-F238E27FC236}">
                <a16:creationId xmlns:a16="http://schemas.microsoft.com/office/drawing/2014/main" id="{1D9B5004-75C6-036C-07EB-D1B79730AE7C}"/>
              </a:ext>
            </a:extLst>
          </p:cNvPr>
          <p:cNvSpPr/>
          <p:nvPr/>
        </p:nvSpPr>
        <p:spPr>
          <a:xfrm>
            <a:off x="9559851" y="2165350"/>
            <a:ext cx="1778000" cy="127000"/>
          </a:xfrm>
          <a:prstGeom prst="rect">
            <a:avLst/>
          </a:prstGeom>
          <a:noFill/>
          <a:ln/>
        </p:spPr>
        <p:txBody>
          <a:bodyPr wrap="square" lIns="0" tIns="0" rIns="0" bIns="0" rtlCol="0" anchor="b"/>
          <a:lstStyle/>
          <a:p>
            <a:pPr>
              <a:lnSpc>
                <a:spcPts val="1000"/>
              </a:lnSpc>
            </a:pPr>
            <a:r>
              <a:rPr lang="en-US" sz="700">
                <a:solidFill>
                  <a:srgbClr val="FFFFFF">
                    <a:alpha val="70000"/>
                  </a:srgbClr>
                </a:solidFill>
                <a:ea typeface="Suisse Int'l Regular" pitchFamily="34" charset="-122"/>
                <a:cs typeface="Suisse Int'l Regular" pitchFamily="34" charset="-120"/>
              </a:rPr>
              <a:t>How can we make it happen?</a:t>
            </a:r>
            <a:endParaRPr lang="en-US" sz="700"/>
          </a:p>
        </p:txBody>
      </p:sp>
      <p:sp>
        <p:nvSpPr>
          <p:cNvPr id="47" name="Prescriptive Analytics">
            <a:extLst>
              <a:ext uri="{FF2B5EF4-FFF2-40B4-BE49-F238E27FC236}">
                <a16:creationId xmlns:a16="http://schemas.microsoft.com/office/drawing/2014/main" id="{9E65EAD5-1914-914A-BB0F-A551A17EC515}"/>
              </a:ext>
            </a:extLst>
          </p:cNvPr>
          <p:cNvSpPr/>
          <p:nvPr/>
        </p:nvSpPr>
        <p:spPr>
          <a:xfrm>
            <a:off x="9559851" y="2330450"/>
            <a:ext cx="1346200" cy="177800"/>
          </a:xfrm>
          <a:prstGeom prst="rect">
            <a:avLst/>
          </a:prstGeom>
          <a:noFill/>
          <a:ln/>
        </p:spPr>
        <p:txBody>
          <a:bodyPr wrap="square" lIns="0" tIns="0" rIns="0" bIns="0" rtlCol="0" anchor="b"/>
          <a:lstStyle/>
          <a:p>
            <a:pPr>
              <a:lnSpc>
                <a:spcPts val="1400"/>
              </a:lnSpc>
            </a:pPr>
            <a:r>
              <a:rPr lang="en-US" sz="1067" kern="0">
                <a:solidFill>
                  <a:srgbClr val="FFFFFF"/>
                </a:solidFill>
                <a:ea typeface="SuisseIntl-Medium" pitchFamily="34" charset="-122"/>
                <a:cs typeface="SuisseIntl-Medium" pitchFamily="34" charset="-120"/>
              </a:rPr>
              <a:t>Prescriptive Analytics</a:t>
            </a:r>
            <a:endParaRPr lang="en-US" sz="1067"/>
          </a:p>
        </p:txBody>
      </p:sp>
      <p:sp>
        <p:nvSpPr>
          <p:cNvPr id="48" name="name_01">
            <a:extLst>
              <a:ext uri="{FF2B5EF4-FFF2-40B4-BE49-F238E27FC236}">
                <a16:creationId xmlns:a16="http://schemas.microsoft.com/office/drawing/2014/main" id="{8E837251-2FD5-8C03-F2E0-1DCAFE935423}"/>
              </a:ext>
            </a:extLst>
          </p:cNvPr>
          <p:cNvSpPr/>
          <p:nvPr/>
        </p:nvSpPr>
        <p:spPr>
          <a:xfrm>
            <a:off x="11452151" y="2330450"/>
            <a:ext cx="190500" cy="177800"/>
          </a:xfrm>
          <a:prstGeom prst="rect">
            <a:avLst/>
          </a:prstGeom>
          <a:noFill/>
          <a:ln/>
        </p:spPr>
        <p:txBody>
          <a:bodyPr wrap="square" lIns="0" tIns="0" rIns="0" bIns="0" rtlCol="0" anchor="b"/>
          <a:lstStyle/>
          <a:p>
            <a:pPr>
              <a:lnSpc>
                <a:spcPts val="1400"/>
              </a:lnSpc>
            </a:pPr>
            <a:r>
              <a:rPr lang="en-US" sz="1000" kern="0">
                <a:solidFill>
                  <a:srgbClr val="FFFFFF"/>
                </a:solidFill>
                <a:ea typeface="Suisse Int'l Regular" pitchFamily="34" charset="-122"/>
                <a:cs typeface="Suisse Int'l Regular" pitchFamily="34" charset="-120"/>
              </a:rPr>
              <a:t>04</a:t>
            </a:r>
            <a:endParaRPr lang="en-US" sz="1000"/>
          </a:p>
        </p:txBody>
      </p:sp>
      <p:sp>
        <p:nvSpPr>
          <p:cNvPr id="49" name="Value">
            <a:extLst>
              <a:ext uri="{FF2B5EF4-FFF2-40B4-BE49-F238E27FC236}">
                <a16:creationId xmlns:a16="http://schemas.microsoft.com/office/drawing/2014/main" id="{DC913969-9935-169C-6F98-790CED8E1AD5}"/>
              </a:ext>
            </a:extLst>
          </p:cNvPr>
          <p:cNvSpPr/>
          <p:nvPr/>
        </p:nvSpPr>
        <p:spPr>
          <a:xfrm rot="-5400000">
            <a:off x="288386" y="2298160"/>
            <a:ext cx="517525" cy="156655"/>
          </a:xfrm>
          <a:prstGeom prst="rect">
            <a:avLst/>
          </a:prstGeom>
          <a:noFill/>
          <a:ln/>
        </p:spPr>
        <p:txBody>
          <a:bodyPr wrap="square" lIns="0" tIns="0" rIns="0" bIns="0" rtlCol="0" anchor="t"/>
          <a:lstStyle/>
          <a:p>
            <a:pPr algn="r">
              <a:lnSpc>
                <a:spcPts val="1200"/>
              </a:lnSpc>
            </a:pPr>
            <a:r>
              <a:rPr lang="en-US" sz="867">
                <a:solidFill>
                  <a:srgbClr val="000000"/>
                </a:solidFill>
                <a:ea typeface="Suisse Int'l Regular" pitchFamily="34" charset="-122"/>
                <a:cs typeface="Suisse Int'l Regular" pitchFamily="34" charset="-120"/>
              </a:rPr>
              <a:t>Value</a:t>
            </a:r>
            <a:endParaRPr lang="en-US" sz="867"/>
          </a:p>
        </p:txBody>
      </p:sp>
      <p:sp>
        <p:nvSpPr>
          <p:cNvPr id="50" name="source">
            <a:extLst>
              <a:ext uri="{FF2B5EF4-FFF2-40B4-BE49-F238E27FC236}">
                <a16:creationId xmlns:a16="http://schemas.microsoft.com/office/drawing/2014/main" id="{F6B0EDC9-AC0A-9241-DA8C-358758CADA61}"/>
              </a:ext>
            </a:extLst>
          </p:cNvPr>
          <p:cNvSpPr/>
          <p:nvPr/>
        </p:nvSpPr>
        <p:spPr>
          <a:xfrm>
            <a:off x="3152775" y="1085269"/>
            <a:ext cx="526716" cy="114519"/>
          </a:xfrm>
          <a:prstGeom prst="rect">
            <a:avLst/>
          </a:prstGeom>
          <a:noFill/>
          <a:ln/>
        </p:spPr>
        <p:txBody>
          <a:bodyPr wrap="square" lIns="0" tIns="0" rIns="0" bIns="0" rtlCol="0" anchor="b">
            <a:spAutoFit/>
          </a:bodyPr>
          <a:lstStyle/>
          <a:p>
            <a:pPr>
              <a:lnSpc>
                <a:spcPct val="91667"/>
              </a:lnSpc>
            </a:pPr>
            <a:r>
              <a:rPr lang="en-US" sz="800">
                <a:solidFill>
                  <a:srgbClr val="000000"/>
                </a:solidFill>
                <a:latin typeface="Suisse Int'l" panose="020B0504000000000000" pitchFamily="34" charset="-78"/>
                <a:ea typeface="Arial Regular" pitchFamily="34" charset="-122"/>
                <a:cs typeface="Suisse Int'l" panose="020B0504000000000000" pitchFamily="34" charset="-78"/>
              </a:rPr>
              <a:t>source</a:t>
            </a:r>
            <a:r>
              <a:rPr lang="en-US" sz="443">
                <a:solidFill>
                  <a:srgbClr val="000000"/>
                </a:solidFill>
                <a:latin typeface="Suisse Int'l" panose="020B0504000000000000" pitchFamily="34" charset="-78"/>
                <a:ea typeface="Arial Regular" pitchFamily="34" charset="-122"/>
                <a:cs typeface="Suisse Int'l" panose="020B0504000000000000" pitchFamily="34" charset="-78"/>
              </a:rPr>
              <a:t>:</a:t>
            </a:r>
            <a:endParaRPr lang="en-US" sz="443"/>
          </a:p>
        </p:txBody>
      </p:sp>
    </p:spTree>
    <p:extLst>
      <p:ext uri="{BB962C8B-B14F-4D97-AF65-F5344CB8AC3E}">
        <p14:creationId xmlns:p14="http://schemas.microsoft.com/office/powerpoint/2010/main" val="94622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75B42-4B0A-CA50-8FEA-9641147EF0D2}"/>
            </a:ext>
          </a:extLst>
        </p:cNvPr>
        <p:cNvGrpSpPr/>
        <p:nvPr/>
      </p:nvGrpSpPr>
      <p:grpSpPr>
        <a:xfrm>
          <a:off x="0" y="0"/>
          <a:ext cx="0" cy="0"/>
          <a:chOff x="0" y="0"/>
          <a:chExt cx="0" cy="0"/>
        </a:xfrm>
      </p:grpSpPr>
      <p:sp>
        <p:nvSpPr>
          <p:cNvPr id="30" name="Rounded Rectangle 29">
            <a:extLst>
              <a:ext uri="{FF2B5EF4-FFF2-40B4-BE49-F238E27FC236}">
                <a16:creationId xmlns:a16="http://schemas.microsoft.com/office/drawing/2014/main" id="{B8D60285-D706-9A9E-1C22-243E1DBE956E}"/>
              </a:ext>
            </a:extLst>
          </p:cNvPr>
          <p:cNvSpPr/>
          <p:nvPr/>
        </p:nvSpPr>
        <p:spPr>
          <a:xfrm>
            <a:off x="6449496" y="1447509"/>
            <a:ext cx="5330697" cy="4851235"/>
          </a:xfrm>
          <a:prstGeom prst="roundRect">
            <a:avLst>
              <a:gd name="adj" fmla="val 1632"/>
            </a:avLst>
          </a:prstGeom>
          <a:solidFill>
            <a:schemeClr val="accent6"/>
          </a:solidFill>
          <a:ln w="9472" cap="flat">
            <a:noFill/>
            <a:prstDash val="solid"/>
            <a:miter/>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800"/>
          </a:p>
        </p:txBody>
      </p:sp>
      <p:sp>
        <p:nvSpPr>
          <p:cNvPr id="29" name="Rounded Rectangle 28">
            <a:extLst>
              <a:ext uri="{FF2B5EF4-FFF2-40B4-BE49-F238E27FC236}">
                <a16:creationId xmlns:a16="http://schemas.microsoft.com/office/drawing/2014/main" id="{79962665-386E-8C3C-0CE7-A137AE9B5F52}"/>
              </a:ext>
            </a:extLst>
          </p:cNvPr>
          <p:cNvSpPr/>
          <p:nvPr/>
        </p:nvSpPr>
        <p:spPr>
          <a:xfrm>
            <a:off x="406400" y="1447509"/>
            <a:ext cx="5330697" cy="4851235"/>
          </a:xfrm>
          <a:prstGeom prst="roundRect">
            <a:avLst>
              <a:gd name="adj" fmla="val 1632"/>
            </a:avLst>
          </a:prstGeom>
          <a:solidFill>
            <a:srgbClr val="130025"/>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800"/>
          </a:p>
        </p:txBody>
      </p:sp>
      <p:sp>
        <p:nvSpPr>
          <p:cNvPr id="25" name="Slide Number Placeholder 24">
            <a:extLst>
              <a:ext uri="{FF2B5EF4-FFF2-40B4-BE49-F238E27FC236}">
                <a16:creationId xmlns:a16="http://schemas.microsoft.com/office/drawing/2014/main" id="{4910C42A-6AA7-9EB6-49C0-57057758CF96}"/>
              </a:ext>
            </a:extLst>
          </p:cNvPr>
          <p:cNvSpPr>
            <a:spLocks noGrp="1"/>
          </p:cNvSpPr>
          <p:nvPr>
            <p:ph type="sldNum" sz="quarter" idx="12"/>
          </p:nvPr>
        </p:nvSpPr>
        <p:spPr/>
        <p:txBody>
          <a:bodyPr/>
          <a:lstStyle/>
          <a:p>
            <a:fld id="{C1F56866-D47B-47B9-9D95-BB9706FB23C1}" type="slidenum">
              <a:rPr lang="en-US" smtClean="0"/>
              <a:pPr/>
              <a:t>6</a:t>
            </a:fld>
            <a:endParaRPr lang="en-US"/>
          </a:p>
        </p:txBody>
      </p:sp>
      <p:sp>
        <p:nvSpPr>
          <p:cNvPr id="23" name="Title 22">
            <a:extLst>
              <a:ext uri="{FF2B5EF4-FFF2-40B4-BE49-F238E27FC236}">
                <a16:creationId xmlns:a16="http://schemas.microsoft.com/office/drawing/2014/main" id="{B3A0E101-5727-B08D-69CA-C289CBEE864E}"/>
              </a:ext>
            </a:extLst>
          </p:cNvPr>
          <p:cNvSpPr>
            <a:spLocks noGrp="1"/>
          </p:cNvSpPr>
          <p:nvPr>
            <p:ph type="title"/>
          </p:nvPr>
        </p:nvSpPr>
        <p:spPr/>
        <p:txBody>
          <a:bodyPr/>
          <a:lstStyle/>
          <a:p>
            <a:r>
              <a:rPr lang="en-US"/>
              <a:t>Shapes</a:t>
            </a:r>
          </a:p>
        </p:txBody>
      </p:sp>
      <p:sp>
        <p:nvSpPr>
          <p:cNvPr id="24" name="Footer Placeholder 23">
            <a:extLst>
              <a:ext uri="{FF2B5EF4-FFF2-40B4-BE49-F238E27FC236}">
                <a16:creationId xmlns:a16="http://schemas.microsoft.com/office/drawing/2014/main" id="{F7053807-9DE0-C3AF-1AE5-185786E07CA9}"/>
              </a:ext>
            </a:extLst>
          </p:cNvPr>
          <p:cNvSpPr>
            <a:spLocks noGrp="1"/>
          </p:cNvSpPr>
          <p:nvPr>
            <p:ph type="ftr" sz="quarter" idx="3"/>
          </p:nvPr>
        </p:nvSpPr>
        <p:spPr/>
        <p:txBody>
          <a:bodyPr/>
          <a:lstStyle/>
          <a:p>
            <a:r>
              <a:rPr lang="en-US"/>
              <a:t>Copyright © 2025 Xebia. All rights reserved</a:t>
            </a:r>
          </a:p>
        </p:txBody>
      </p:sp>
      <p:sp>
        <p:nvSpPr>
          <p:cNvPr id="14" name="Text Placeholder 13">
            <a:extLst>
              <a:ext uri="{FF2B5EF4-FFF2-40B4-BE49-F238E27FC236}">
                <a16:creationId xmlns:a16="http://schemas.microsoft.com/office/drawing/2014/main" id="{AD815ACC-C0D2-A835-E763-1FF0B0DC279C}"/>
              </a:ext>
            </a:extLst>
          </p:cNvPr>
          <p:cNvSpPr>
            <a:spLocks noGrp="1"/>
          </p:cNvSpPr>
          <p:nvPr>
            <p:ph type="body" idx="106"/>
          </p:nvPr>
        </p:nvSpPr>
        <p:spPr/>
        <p:txBody>
          <a:bodyPr/>
          <a:lstStyle/>
          <a:p>
            <a:r>
              <a:rPr lang="en-US"/>
              <a:t>Presentation Standards &amp; Guidance</a:t>
            </a:r>
          </a:p>
        </p:txBody>
      </p:sp>
      <p:sp>
        <p:nvSpPr>
          <p:cNvPr id="15" name="TextBox 14">
            <a:extLst>
              <a:ext uri="{FF2B5EF4-FFF2-40B4-BE49-F238E27FC236}">
                <a16:creationId xmlns:a16="http://schemas.microsoft.com/office/drawing/2014/main" id="{4D1724CD-22E4-B10F-8D37-0E1D782A8FF4}"/>
              </a:ext>
            </a:extLst>
          </p:cNvPr>
          <p:cNvSpPr txBox="1"/>
          <p:nvPr/>
        </p:nvSpPr>
        <p:spPr>
          <a:xfrm>
            <a:off x="4845804" y="92990"/>
            <a:ext cx="184731" cy="215444"/>
          </a:xfrm>
          <a:prstGeom prst="rect">
            <a:avLst/>
          </a:prstGeom>
          <a:noFill/>
        </p:spPr>
        <p:txBody>
          <a:bodyPr wrap="none" rtlCol="0">
            <a:spAutoFit/>
          </a:bodyPr>
          <a:lstStyle/>
          <a:p>
            <a:pPr algn="l"/>
            <a:endParaRPr lang="en-US" sz="800" err="1"/>
          </a:p>
        </p:txBody>
      </p:sp>
      <p:sp>
        <p:nvSpPr>
          <p:cNvPr id="2" name="Frame 427322196" descr="preencoded.png">
            <a:extLst>
              <a:ext uri="{FF2B5EF4-FFF2-40B4-BE49-F238E27FC236}">
                <a16:creationId xmlns:a16="http://schemas.microsoft.com/office/drawing/2014/main" id="{60100E96-CCE4-795E-F22B-6FF22313B725}"/>
              </a:ext>
            </a:extLst>
          </p:cNvPr>
          <p:cNvSpPr/>
          <p:nvPr/>
        </p:nvSpPr>
        <p:spPr>
          <a:xfrm>
            <a:off x="970687" y="1793140"/>
            <a:ext cx="4114801" cy="317500"/>
          </a:xfrm>
          <a:prstGeom prst="roundRect">
            <a:avLst/>
          </a:prstGeom>
          <a:solidFill>
            <a:schemeClr val="bg1"/>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140025"/>
                </a:solidFill>
                <a:ea typeface="SuisseIntl-Medium" pitchFamily="34" charset="-122"/>
                <a:cs typeface="SuisseIntl-Medium" pitchFamily="34" charset="-120"/>
              </a:rPr>
              <a:t>Headline Block</a:t>
            </a:r>
            <a:endParaRPr lang="en-US" sz="667">
              <a:solidFill>
                <a:srgbClr val="140025"/>
              </a:solidFill>
            </a:endParaRPr>
          </a:p>
        </p:txBody>
      </p:sp>
      <p:sp>
        <p:nvSpPr>
          <p:cNvPr id="3" name="Frame 427322196" descr="preencoded.png">
            <a:extLst>
              <a:ext uri="{FF2B5EF4-FFF2-40B4-BE49-F238E27FC236}">
                <a16:creationId xmlns:a16="http://schemas.microsoft.com/office/drawing/2014/main" id="{E0CF5620-902A-EA5A-E146-231038B63FC4}"/>
              </a:ext>
            </a:extLst>
          </p:cNvPr>
          <p:cNvSpPr/>
          <p:nvPr/>
        </p:nvSpPr>
        <p:spPr>
          <a:xfrm>
            <a:off x="970687" y="2647072"/>
            <a:ext cx="4114801" cy="317500"/>
          </a:xfrm>
          <a:prstGeom prst="roundRect">
            <a:avLst/>
          </a:prstGeom>
          <a:solidFill>
            <a:srgbClr val="903190"/>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FFFFFF"/>
                </a:solidFill>
                <a:ea typeface="SuisseIntl-Medium" pitchFamily="34" charset="-122"/>
                <a:cs typeface="SuisseIntl-Medium" pitchFamily="34" charset="-120"/>
              </a:rPr>
              <a:t>Headline </a:t>
            </a:r>
            <a:r>
              <a:rPr lang="en-US" sz="667">
                <a:solidFill>
                  <a:schemeClr val="bg1"/>
                </a:solidFill>
                <a:ea typeface="SuisseIntl-Medium" pitchFamily="34" charset="-122"/>
                <a:cs typeface="SuisseIntl-Medium" pitchFamily="34" charset="-120"/>
              </a:rPr>
              <a:t>Block</a:t>
            </a:r>
            <a:endParaRPr lang="en-US" sz="667">
              <a:solidFill>
                <a:schemeClr val="bg1"/>
              </a:solidFill>
            </a:endParaRPr>
          </a:p>
        </p:txBody>
      </p:sp>
      <p:sp>
        <p:nvSpPr>
          <p:cNvPr id="4" name="Frame 427322196" descr="preencoded.png">
            <a:extLst>
              <a:ext uri="{FF2B5EF4-FFF2-40B4-BE49-F238E27FC236}">
                <a16:creationId xmlns:a16="http://schemas.microsoft.com/office/drawing/2014/main" id="{BAFBBA4D-86D1-8D27-7D71-FCC27999DFE2}"/>
              </a:ext>
            </a:extLst>
          </p:cNvPr>
          <p:cNvSpPr/>
          <p:nvPr/>
        </p:nvSpPr>
        <p:spPr>
          <a:xfrm>
            <a:off x="970687" y="2220106"/>
            <a:ext cx="4114801" cy="317500"/>
          </a:xfrm>
          <a:prstGeom prst="roundRect">
            <a:avLst/>
          </a:prstGeom>
          <a:solidFill>
            <a:srgbClr val="69006B"/>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FFFFFF"/>
                </a:solidFill>
                <a:ea typeface="SuisseIntl-Medium" pitchFamily="34" charset="-122"/>
                <a:cs typeface="SuisseIntl-Medium" pitchFamily="34" charset="-120"/>
              </a:rPr>
              <a:t>Headline </a:t>
            </a:r>
            <a:r>
              <a:rPr lang="en-US" sz="667">
                <a:solidFill>
                  <a:schemeClr val="bg1"/>
                </a:solidFill>
                <a:ea typeface="SuisseIntl-Medium" pitchFamily="34" charset="-122"/>
                <a:cs typeface="SuisseIntl-Medium" pitchFamily="34" charset="-120"/>
              </a:rPr>
              <a:t>Block</a:t>
            </a:r>
            <a:endParaRPr lang="en-US" sz="667">
              <a:solidFill>
                <a:schemeClr val="bg1"/>
              </a:solidFill>
            </a:endParaRPr>
          </a:p>
        </p:txBody>
      </p:sp>
      <p:sp>
        <p:nvSpPr>
          <p:cNvPr id="5" name="Frame 427322196" descr="preencoded.png">
            <a:extLst>
              <a:ext uri="{FF2B5EF4-FFF2-40B4-BE49-F238E27FC236}">
                <a16:creationId xmlns:a16="http://schemas.microsoft.com/office/drawing/2014/main" id="{66FAA459-4FC8-98BF-0F21-508C3CFFC649}"/>
              </a:ext>
            </a:extLst>
          </p:cNvPr>
          <p:cNvSpPr/>
          <p:nvPr/>
        </p:nvSpPr>
        <p:spPr>
          <a:xfrm>
            <a:off x="970687" y="3074038"/>
            <a:ext cx="4114801" cy="317500"/>
          </a:xfrm>
          <a:prstGeom prst="roundRect">
            <a:avLst/>
          </a:prstGeom>
          <a:solidFill>
            <a:srgbClr val="E42FD2"/>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FFFFFF"/>
                </a:solidFill>
                <a:ea typeface="SuisseIntl-Medium" pitchFamily="34" charset="-122"/>
                <a:cs typeface="SuisseIntl-Medium" pitchFamily="34" charset="-120"/>
              </a:rPr>
              <a:t>Headline Block</a:t>
            </a:r>
            <a:endParaRPr lang="en-US" sz="667">
              <a:solidFill>
                <a:srgbClr val="903190"/>
              </a:solidFill>
            </a:endParaRPr>
          </a:p>
        </p:txBody>
      </p:sp>
      <p:sp>
        <p:nvSpPr>
          <p:cNvPr id="6" name="Frame 427322196" descr="preencoded.png">
            <a:extLst>
              <a:ext uri="{FF2B5EF4-FFF2-40B4-BE49-F238E27FC236}">
                <a16:creationId xmlns:a16="http://schemas.microsoft.com/office/drawing/2014/main" id="{B8E0E628-140F-F9E4-F1FD-492FE8612500}"/>
              </a:ext>
            </a:extLst>
          </p:cNvPr>
          <p:cNvSpPr/>
          <p:nvPr/>
        </p:nvSpPr>
        <p:spPr>
          <a:xfrm>
            <a:off x="970687" y="4354936"/>
            <a:ext cx="4114801" cy="317500"/>
          </a:xfrm>
          <a:prstGeom prst="roundRect">
            <a:avLst/>
          </a:prstGeom>
          <a:noFill/>
          <a:ln w="19050" cap="flat">
            <a:solidFill>
              <a:schemeClr val="bg2"/>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7" name="Frame 427322196" descr="preencoded.png">
            <a:extLst>
              <a:ext uri="{FF2B5EF4-FFF2-40B4-BE49-F238E27FC236}">
                <a16:creationId xmlns:a16="http://schemas.microsoft.com/office/drawing/2014/main" id="{F2EEA4C1-C1EF-51E7-DDE2-BBD9C093CF7D}"/>
              </a:ext>
            </a:extLst>
          </p:cNvPr>
          <p:cNvSpPr/>
          <p:nvPr/>
        </p:nvSpPr>
        <p:spPr>
          <a:xfrm>
            <a:off x="970687" y="5208868"/>
            <a:ext cx="4114801" cy="317500"/>
          </a:xfrm>
          <a:prstGeom prst="roundRect">
            <a:avLst/>
          </a:prstGeom>
          <a:noFill/>
          <a:ln w="19050" cap="flat">
            <a:solidFill>
              <a:schemeClr val="accent4"/>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9" name="Frame 427322196" descr="preencoded.png">
            <a:extLst>
              <a:ext uri="{FF2B5EF4-FFF2-40B4-BE49-F238E27FC236}">
                <a16:creationId xmlns:a16="http://schemas.microsoft.com/office/drawing/2014/main" id="{AB1E31DB-7E4E-F4EF-6314-09D803E0780E}"/>
              </a:ext>
            </a:extLst>
          </p:cNvPr>
          <p:cNvSpPr/>
          <p:nvPr/>
        </p:nvSpPr>
        <p:spPr>
          <a:xfrm>
            <a:off x="970687" y="5635837"/>
            <a:ext cx="4114801" cy="317500"/>
          </a:xfrm>
          <a:prstGeom prst="roundRect">
            <a:avLst/>
          </a:prstGeom>
          <a:noFill/>
          <a:ln w="19050" cap="flat">
            <a:solidFill>
              <a:srgbClr val="E52FD3"/>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11" name="Frame 427322196" descr="preencoded.png">
            <a:extLst>
              <a:ext uri="{FF2B5EF4-FFF2-40B4-BE49-F238E27FC236}">
                <a16:creationId xmlns:a16="http://schemas.microsoft.com/office/drawing/2014/main" id="{EB52B3C9-9B17-CF95-489E-88700FE7FD7E}"/>
              </a:ext>
            </a:extLst>
          </p:cNvPr>
          <p:cNvSpPr/>
          <p:nvPr/>
        </p:nvSpPr>
        <p:spPr>
          <a:xfrm>
            <a:off x="970687" y="4781902"/>
            <a:ext cx="4114801" cy="317500"/>
          </a:xfrm>
          <a:prstGeom prst="roundRect">
            <a:avLst/>
          </a:prstGeom>
          <a:noFill/>
          <a:ln w="19050" cap="flat">
            <a:solidFill>
              <a:srgbClr val="A199A9"/>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12" name="Frame 427322196" descr="preencoded.png">
            <a:extLst>
              <a:ext uri="{FF2B5EF4-FFF2-40B4-BE49-F238E27FC236}">
                <a16:creationId xmlns:a16="http://schemas.microsoft.com/office/drawing/2014/main" id="{27DCF776-5A48-8119-B206-5754F56EB252}"/>
              </a:ext>
            </a:extLst>
          </p:cNvPr>
          <p:cNvSpPr/>
          <p:nvPr/>
        </p:nvSpPr>
        <p:spPr>
          <a:xfrm>
            <a:off x="7136872" y="1793140"/>
            <a:ext cx="4114801" cy="317500"/>
          </a:xfrm>
          <a:prstGeom prst="roundRect">
            <a:avLst/>
          </a:prstGeom>
          <a:solidFill>
            <a:srgbClr val="140025"/>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13" name="Frame 427322196" descr="preencoded.png">
            <a:extLst>
              <a:ext uri="{FF2B5EF4-FFF2-40B4-BE49-F238E27FC236}">
                <a16:creationId xmlns:a16="http://schemas.microsoft.com/office/drawing/2014/main" id="{6879EC64-C061-B9C6-FB5F-E06EAC718764}"/>
              </a:ext>
            </a:extLst>
          </p:cNvPr>
          <p:cNvSpPr/>
          <p:nvPr/>
        </p:nvSpPr>
        <p:spPr>
          <a:xfrm>
            <a:off x="7136872" y="2647072"/>
            <a:ext cx="4114801" cy="317500"/>
          </a:xfrm>
          <a:prstGeom prst="roundRect">
            <a:avLst/>
          </a:prstGeom>
          <a:solidFill>
            <a:srgbClr val="903190"/>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FFFFFF"/>
                </a:solidFill>
                <a:ea typeface="SuisseIntl-Medium" pitchFamily="34" charset="-122"/>
                <a:cs typeface="SuisseIntl-Medium" pitchFamily="34" charset="-120"/>
              </a:rPr>
              <a:t>Headline </a:t>
            </a:r>
            <a:r>
              <a:rPr lang="en-US" sz="667">
                <a:solidFill>
                  <a:schemeClr val="bg1"/>
                </a:solidFill>
                <a:ea typeface="SuisseIntl-Medium" pitchFamily="34" charset="-122"/>
                <a:cs typeface="SuisseIntl-Medium" pitchFamily="34" charset="-120"/>
              </a:rPr>
              <a:t>Block</a:t>
            </a:r>
            <a:endParaRPr lang="en-US" sz="667">
              <a:solidFill>
                <a:schemeClr val="bg1"/>
              </a:solidFill>
            </a:endParaRPr>
          </a:p>
        </p:txBody>
      </p:sp>
      <p:sp>
        <p:nvSpPr>
          <p:cNvPr id="16" name="Frame 427322196" descr="preencoded.png">
            <a:extLst>
              <a:ext uri="{FF2B5EF4-FFF2-40B4-BE49-F238E27FC236}">
                <a16:creationId xmlns:a16="http://schemas.microsoft.com/office/drawing/2014/main" id="{FA273465-1490-8648-A5C4-2F23B36318D7}"/>
              </a:ext>
            </a:extLst>
          </p:cNvPr>
          <p:cNvSpPr/>
          <p:nvPr/>
        </p:nvSpPr>
        <p:spPr>
          <a:xfrm>
            <a:off x="7136872" y="2220106"/>
            <a:ext cx="4114801" cy="317500"/>
          </a:xfrm>
          <a:prstGeom prst="roundRect">
            <a:avLst/>
          </a:prstGeom>
          <a:solidFill>
            <a:srgbClr val="69006B"/>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FFFFFF"/>
                </a:solidFill>
                <a:ea typeface="SuisseIntl-Medium" pitchFamily="34" charset="-122"/>
                <a:cs typeface="SuisseIntl-Medium" pitchFamily="34" charset="-120"/>
              </a:rPr>
              <a:t>Headline </a:t>
            </a:r>
            <a:r>
              <a:rPr lang="en-US" sz="667">
                <a:solidFill>
                  <a:schemeClr val="bg1"/>
                </a:solidFill>
                <a:ea typeface="SuisseIntl-Medium" pitchFamily="34" charset="-122"/>
                <a:cs typeface="SuisseIntl-Medium" pitchFamily="34" charset="-120"/>
              </a:rPr>
              <a:t>Block</a:t>
            </a:r>
            <a:endParaRPr lang="en-US" sz="667">
              <a:solidFill>
                <a:schemeClr val="bg1"/>
              </a:solidFill>
            </a:endParaRPr>
          </a:p>
        </p:txBody>
      </p:sp>
      <p:sp>
        <p:nvSpPr>
          <p:cNvPr id="17" name="Frame 427322196" descr="preencoded.png">
            <a:extLst>
              <a:ext uri="{FF2B5EF4-FFF2-40B4-BE49-F238E27FC236}">
                <a16:creationId xmlns:a16="http://schemas.microsoft.com/office/drawing/2014/main" id="{A95225CD-EC38-27FD-6DED-C7488BFAA173}"/>
              </a:ext>
            </a:extLst>
          </p:cNvPr>
          <p:cNvSpPr/>
          <p:nvPr/>
        </p:nvSpPr>
        <p:spPr>
          <a:xfrm>
            <a:off x="7136872" y="3074038"/>
            <a:ext cx="4114801" cy="317500"/>
          </a:xfrm>
          <a:prstGeom prst="roundRect">
            <a:avLst/>
          </a:prstGeom>
          <a:solidFill>
            <a:srgbClr val="E42FD2"/>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FFFFFF"/>
                </a:solidFill>
                <a:ea typeface="SuisseIntl-Medium" pitchFamily="34" charset="-122"/>
                <a:cs typeface="SuisseIntl-Medium" pitchFamily="34" charset="-120"/>
              </a:rPr>
              <a:t>Headline Block</a:t>
            </a:r>
            <a:endParaRPr lang="en-US" sz="667">
              <a:solidFill>
                <a:srgbClr val="903190"/>
              </a:solidFill>
            </a:endParaRPr>
          </a:p>
        </p:txBody>
      </p:sp>
      <p:sp>
        <p:nvSpPr>
          <p:cNvPr id="18" name="Frame 427322196" descr="preencoded.png">
            <a:extLst>
              <a:ext uri="{FF2B5EF4-FFF2-40B4-BE49-F238E27FC236}">
                <a16:creationId xmlns:a16="http://schemas.microsoft.com/office/drawing/2014/main" id="{E547F274-0DE5-5475-77A9-D3B762733854}"/>
              </a:ext>
            </a:extLst>
          </p:cNvPr>
          <p:cNvSpPr/>
          <p:nvPr/>
        </p:nvSpPr>
        <p:spPr>
          <a:xfrm>
            <a:off x="7136872" y="3927970"/>
            <a:ext cx="4114801" cy="317500"/>
          </a:xfrm>
          <a:prstGeom prst="roundRect">
            <a:avLst/>
          </a:prstGeom>
          <a:solidFill>
            <a:schemeClr val="bg1"/>
          </a:solidFill>
          <a:ln w="19050" cap="flat">
            <a:solidFill>
              <a:srgbClr val="130025"/>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
        <p:nvSpPr>
          <p:cNvPr id="19" name="Frame 427322196" descr="preencoded.png">
            <a:extLst>
              <a:ext uri="{FF2B5EF4-FFF2-40B4-BE49-F238E27FC236}">
                <a16:creationId xmlns:a16="http://schemas.microsoft.com/office/drawing/2014/main" id="{50F8F7A9-A323-0110-7E0E-E34F2CC47120}"/>
              </a:ext>
            </a:extLst>
          </p:cNvPr>
          <p:cNvSpPr/>
          <p:nvPr/>
        </p:nvSpPr>
        <p:spPr>
          <a:xfrm>
            <a:off x="7136872" y="4354936"/>
            <a:ext cx="4114801" cy="317500"/>
          </a:xfrm>
          <a:prstGeom prst="roundRect">
            <a:avLst/>
          </a:prstGeom>
          <a:solidFill>
            <a:schemeClr val="bg1"/>
          </a:solidFill>
          <a:ln w="19050" cap="flat">
            <a:solidFill>
              <a:srgbClr val="69006B"/>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
        <p:nvSpPr>
          <p:cNvPr id="20" name="Frame 427322196" descr="preencoded.png">
            <a:extLst>
              <a:ext uri="{FF2B5EF4-FFF2-40B4-BE49-F238E27FC236}">
                <a16:creationId xmlns:a16="http://schemas.microsoft.com/office/drawing/2014/main" id="{479E2D55-3068-9702-F668-65A00D7668EC}"/>
              </a:ext>
            </a:extLst>
          </p:cNvPr>
          <p:cNvSpPr/>
          <p:nvPr/>
        </p:nvSpPr>
        <p:spPr>
          <a:xfrm>
            <a:off x="7136872" y="5236777"/>
            <a:ext cx="4114801" cy="317500"/>
          </a:xfrm>
          <a:prstGeom prst="roundRect">
            <a:avLst/>
          </a:prstGeom>
          <a:solidFill>
            <a:schemeClr val="bg1"/>
          </a:solidFill>
          <a:ln w="19050" cap="flat">
            <a:solidFill>
              <a:srgbClr val="903190"/>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
        <p:nvSpPr>
          <p:cNvPr id="21" name="Frame 427322196" descr="preencoded.png">
            <a:extLst>
              <a:ext uri="{FF2B5EF4-FFF2-40B4-BE49-F238E27FC236}">
                <a16:creationId xmlns:a16="http://schemas.microsoft.com/office/drawing/2014/main" id="{64B17DFA-1D3B-7B73-5C18-493A3043AB1D}"/>
              </a:ext>
            </a:extLst>
          </p:cNvPr>
          <p:cNvSpPr/>
          <p:nvPr/>
        </p:nvSpPr>
        <p:spPr>
          <a:xfrm>
            <a:off x="7136872" y="5663743"/>
            <a:ext cx="4114801" cy="317500"/>
          </a:xfrm>
          <a:prstGeom prst="roundRect">
            <a:avLst/>
          </a:prstGeom>
          <a:solidFill>
            <a:schemeClr val="bg1"/>
          </a:solidFill>
          <a:ln w="19050" cap="flat">
            <a:solidFill>
              <a:srgbClr val="E52FD3"/>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
        <p:nvSpPr>
          <p:cNvPr id="31" name="Frame 427322196" descr="preencoded.png">
            <a:extLst>
              <a:ext uri="{FF2B5EF4-FFF2-40B4-BE49-F238E27FC236}">
                <a16:creationId xmlns:a16="http://schemas.microsoft.com/office/drawing/2014/main" id="{2C432F05-C710-52D7-037B-03F5FE20E9FF}"/>
              </a:ext>
            </a:extLst>
          </p:cNvPr>
          <p:cNvSpPr/>
          <p:nvPr/>
        </p:nvSpPr>
        <p:spPr>
          <a:xfrm>
            <a:off x="7136872" y="3501004"/>
            <a:ext cx="4114801" cy="317500"/>
          </a:xfrm>
          <a:prstGeom prst="roundRect">
            <a:avLst/>
          </a:prstGeom>
          <a:solidFill>
            <a:srgbClr val="A199A9"/>
          </a:solidFill>
          <a:ln w="19050"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32" name="Frame 427322196" descr="preencoded.png">
            <a:extLst>
              <a:ext uri="{FF2B5EF4-FFF2-40B4-BE49-F238E27FC236}">
                <a16:creationId xmlns:a16="http://schemas.microsoft.com/office/drawing/2014/main" id="{48DEEDE9-435D-747C-7EE3-6EF84623721D}"/>
              </a:ext>
            </a:extLst>
          </p:cNvPr>
          <p:cNvSpPr/>
          <p:nvPr/>
        </p:nvSpPr>
        <p:spPr>
          <a:xfrm>
            <a:off x="970687" y="3501004"/>
            <a:ext cx="4114801" cy="317500"/>
          </a:xfrm>
          <a:prstGeom prst="roundRect">
            <a:avLst/>
          </a:prstGeom>
          <a:solidFill>
            <a:srgbClr val="A199A9"/>
          </a:solidFill>
          <a:ln w="19050"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33" name="Frame 427322196" descr="preencoded.png">
            <a:extLst>
              <a:ext uri="{FF2B5EF4-FFF2-40B4-BE49-F238E27FC236}">
                <a16:creationId xmlns:a16="http://schemas.microsoft.com/office/drawing/2014/main" id="{6E9C89F3-8F5D-3293-8A6E-BA4C224377DF}"/>
              </a:ext>
            </a:extLst>
          </p:cNvPr>
          <p:cNvSpPr/>
          <p:nvPr/>
        </p:nvSpPr>
        <p:spPr>
          <a:xfrm>
            <a:off x="970687" y="3927970"/>
            <a:ext cx="4114801" cy="317500"/>
          </a:xfrm>
          <a:prstGeom prst="roundRect">
            <a:avLst/>
          </a:prstGeom>
          <a:noFill/>
          <a:ln w="19050" cap="flat">
            <a:solidFill>
              <a:schemeClr val="bg1"/>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8" name="Frame 427322196" descr="preencoded.png">
            <a:extLst>
              <a:ext uri="{FF2B5EF4-FFF2-40B4-BE49-F238E27FC236}">
                <a16:creationId xmlns:a16="http://schemas.microsoft.com/office/drawing/2014/main" id="{A2BA4FED-C568-1847-96EC-3E34A042ED01}"/>
              </a:ext>
            </a:extLst>
          </p:cNvPr>
          <p:cNvSpPr/>
          <p:nvPr/>
        </p:nvSpPr>
        <p:spPr>
          <a:xfrm>
            <a:off x="7136872" y="4781902"/>
            <a:ext cx="4114801" cy="317500"/>
          </a:xfrm>
          <a:prstGeom prst="roundRect">
            <a:avLst/>
          </a:prstGeom>
          <a:solidFill>
            <a:schemeClr val="bg1"/>
          </a:solidFill>
          <a:ln w="19050" cap="flat">
            <a:solidFill>
              <a:srgbClr val="A199A9"/>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Tree>
    <p:extLst>
      <p:ext uri="{BB962C8B-B14F-4D97-AF65-F5344CB8AC3E}">
        <p14:creationId xmlns:p14="http://schemas.microsoft.com/office/powerpoint/2010/main" val="3351315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15E87-77A1-0AFF-DE30-A66CDDF2E10F}"/>
            </a:ext>
          </a:extLst>
        </p:cNvPr>
        <p:cNvGrpSpPr/>
        <p:nvPr/>
      </p:nvGrpSpPr>
      <p:grpSpPr>
        <a:xfrm>
          <a:off x="0" y="0"/>
          <a:ext cx="0" cy="0"/>
          <a:chOff x="0" y="0"/>
          <a:chExt cx="0" cy="0"/>
        </a:xfrm>
      </p:grpSpPr>
      <p:sp>
        <p:nvSpPr>
          <p:cNvPr id="30" name="Rounded Rectangle 29">
            <a:extLst>
              <a:ext uri="{FF2B5EF4-FFF2-40B4-BE49-F238E27FC236}">
                <a16:creationId xmlns:a16="http://schemas.microsoft.com/office/drawing/2014/main" id="{F49352E8-29D5-6070-8142-3753A5B8C9C2}"/>
              </a:ext>
            </a:extLst>
          </p:cNvPr>
          <p:cNvSpPr/>
          <p:nvPr/>
        </p:nvSpPr>
        <p:spPr>
          <a:xfrm>
            <a:off x="6461253" y="1447509"/>
            <a:ext cx="5330697" cy="4851235"/>
          </a:xfrm>
          <a:prstGeom prst="roundRect">
            <a:avLst>
              <a:gd name="adj" fmla="val 1632"/>
            </a:avLst>
          </a:prstGeom>
          <a:solidFill>
            <a:schemeClr val="accent6"/>
          </a:solidFill>
          <a:ln w="9472" cap="flat">
            <a:noFill/>
            <a:prstDash val="solid"/>
            <a:miter/>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800"/>
          </a:p>
        </p:txBody>
      </p:sp>
      <p:sp>
        <p:nvSpPr>
          <p:cNvPr id="29" name="Rounded Rectangle 28">
            <a:extLst>
              <a:ext uri="{FF2B5EF4-FFF2-40B4-BE49-F238E27FC236}">
                <a16:creationId xmlns:a16="http://schemas.microsoft.com/office/drawing/2014/main" id="{C01591E5-C152-4D9D-9C13-4858EA9FC379}"/>
              </a:ext>
            </a:extLst>
          </p:cNvPr>
          <p:cNvSpPr/>
          <p:nvPr/>
        </p:nvSpPr>
        <p:spPr>
          <a:xfrm>
            <a:off x="406400" y="1447509"/>
            <a:ext cx="5330697" cy="4851235"/>
          </a:xfrm>
          <a:prstGeom prst="roundRect">
            <a:avLst>
              <a:gd name="adj" fmla="val 1632"/>
            </a:avLst>
          </a:prstGeom>
          <a:solidFill>
            <a:srgbClr val="130025"/>
          </a:solidFill>
          <a:ln>
            <a:noFill/>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800"/>
          </a:p>
        </p:txBody>
      </p:sp>
      <p:sp>
        <p:nvSpPr>
          <p:cNvPr id="25" name="Slide Number Placeholder 24">
            <a:extLst>
              <a:ext uri="{FF2B5EF4-FFF2-40B4-BE49-F238E27FC236}">
                <a16:creationId xmlns:a16="http://schemas.microsoft.com/office/drawing/2014/main" id="{F0EAEB2C-A96D-EF5C-4F50-62E98B2FAE72}"/>
              </a:ext>
            </a:extLst>
          </p:cNvPr>
          <p:cNvSpPr>
            <a:spLocks noGrp="1"/>
          </p:cNvSpPr>
          <p:nvPr>
            <p:ph type="sldNum" sz="quarter" idx="12"/>
          </p:nvPr>
        </p:nvSpPr>
        <p:spPr/>
        <p:txBody>
          <a:bodyPr/>
          <a:lstStyle/>
          <a:p>
            <a:fld id="{C1F56866-D47B-47B9-9D95-BB9706FB23C1}" type="slidenum">
              <a:rPr lang="en-US" smtClean="0"/>
              <a:pPr/>
              <a:t>7</a:t>
            </a:fld>
            <a:endParaRPr lang="en-US"/>
          </a:p>
        </p:txBody>
      </p:sp>
      <p:sp>
        <p:nvSpPr>
          <p:cNvPr id="23" name="Title 22">
            <a:extLst>
              <a:ext uri="{FF2B5EF4-FFF2-40B4-BE49-F238E27FC236}">
                <a16:creationId xmlns:a16="http://schemas.microsoft.com/office/drawing/2014/main" id="{EFC6A119-C45D-7068-E136-A6D44B88F0ED}"/>
              </a:ext>
            </a:extLst>
          </p:cNvPr>
          <p:cNvSpPr>
            <a:spLocks noGrp="1"/>
          </p:cNvSpPr>
          <p:nvPr>
            <p:ph type="title"/>
          </p:nvPr>
        </p:nvSpPr>
        <p:spPr/>
        <p:txBody>
          <a:bodyPr/>
          <a:lstStyle/>
          <a:p>
            <a:r>
              <a:rPr lang="en-US"/>
              <a:t>Shapes</a:t>
            </a:r>
          </a:p>
        </p:txBody>
      </p:sp>
      <p:sp>
        <p:nvSpPr>
          <p:cNvPr id="24" name="Footer Placeholder 23">
            <a:extLst>
              <a:ext uri="{FF2B5EF4-FFF2-40B4-BE49-F238E27FC236}">
                <a16:creationId xmlns:a16="http://schemas.microsoft.com/office/drawing/2014/main" id="{A626EBFA-86C7-51E0-D827-F1461F7B5605}"/>
              </a:ext>
            </a:extLst>
          </p:cNvPr>
          <p:cNvSpPr>
            <a:spLocks noGrp="1"/>
          </p:cNvSpPr>
          <p:nvPr>
            <p:ph type="ftr" sz="quarter" idx="3"/>
          </p:nvPr>
        </p:nvSpPr>
        <p:spPr/>
        <p:txBody>
          <a:bodyPr/>
          <a:lstStyle/>
          <a:p>
            <a:r>
              <a:rPr lang="en-US"/>
              <a:t>Copyright © 2025 Xebia. All rights reserved</a:t>
            </a:r>
          </a:p>
        </p:txBody>
      </p:sp>
      <p:sp>
        <p:nvSpPr>
          <p:cNvPr id="14" name="Text Placeholder 13">
            <a:extLst>
              <a:ext uri="{FF2B5EF4-FFF2-40B4-BE49-F238E27FC236}">
                <a16:creationId xmlns:a16="http://schemas.microsoft.com/office/drawing/2014/main" id="{C89B39BD-1453-2A75-F7B3-DF89844F69AC}"/>
              </a:ext>
            </a:extLst>
          </p:cNvPr>
          <p:cNvSpPr>
            <a:spLocks noGrp="1"/>
          </p:cNvSpPr>
          <p:nvPr>
            <p:ph type="body" idx="106"/>
          </p:nvPr>
        </p:nvSpPr>
        <p:spPr/>
        <p:txBody>
          <a:bodyPr/>
          <a:lstStyle/>
          <a:p>
            <a:r>
              <a:rPr lang="en-US"/>
              <a:t>Presentation Standards &amp; Guidance</a:t>
            </a:r>
          </a:p>
        </p:txBody>
      </p:sp>
      <p:sp>
        <p:nvSpPr>
          <p:cNvPr id="15" name="TextBox 14">
            <a:extLst>
              <a:ext uri="{FF2B5EF4-FFF2-40B4-BE49-F238E27FC236}">
                <a16:creationId xmlns:a16="http://schemas.microsoft.com/office/drawing/2014/main" id="{2BE3AF72-3E3D-45C2-4F4B-97076554EEA4}"/>
              </a:ext>
            </a:extLst>
          </p:cNvPr>
          <p:cNvSpPr txBox="1"/>
          <p:nvPr/>
        </p:nvSpPr>
        <p:spPr>
          <a:xfrm>
            <a:off x="4845804" y="92990"/>
            <a:ext cx="184731" cy="215444"/>
          </a:xfrm>
          <a:prstGeom prst="rect">
            <a:avLst/>
          </a:prstGeom>
          <a:noFill/>
        </p:spPr>
        <p:txBody>
          <a:bodyPr wrap="none" rtlCol="0">
            <a:spAutoFit/>
          </a:bodyPr>
          <a:lstStyle/>
          <a:p>
            <a:pPr algn="l"/>
            <a:endParaRPr lang="en-US" sz="800" err="1"/>
          </a:p>
        </p:txBody>
      </p:sp>
      <p:sp>
        <p:nvSpPr>
          <p:cNvPr id="10" name="Oval 9">
            <a:extLst>
              <a:ext uri="{FF2B5EF4-FFF2-40B4-BE49-F238E27FC236}">
                <a16:creationId xmlns:a16="http://schemas.microsoft.com/office/drawing/2014/main" id="{18A21B8B-4940-BEEC-43FC-A2D8216BE394}"/>
              </a:ext>
            </a:extLst>
          </p:cNvPr>
          <p:cNvSpPr/>
          <p:nvPr/>
        </p:nvSpPr>
        <p:spPr>
          <a:xfrm>
            <a:off x="829846" y="3712666"/>
            <a:ext cx="1244601" cy="1244601"/>
          </a:xfrm>
          <a:prstGeom prst="ellipse">
            <a:avLst/>
          </a:prstGeom>
          <a:noFill/>
          <a:ln w="19050" cap="flat">
            <a:solidFill>
              <a:schemeClr val="bg1"/>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667">
                <a:solidFill>
                  <a:schemeClr val="bg1"/>
                </a:solidFill>
              </a:rPr>
              <a:t>Headline Block</a:t>
            </a:r>
          </a:p>
        </p:txBody>
      </p:sp>
      <p:sp>
        <p:nvSpPr>
          <p:cNvPr id="22" name="Oval 21">
            <a:extLst>
              <a:ext uri="{FF2B5EF4-FFF2-40B4-BE49-F238E27FC236}">
                <a16:creationId xmlns:a16="http://schemas.microsoft.com/office/drawing/2014/main" id="{48A878FC-9CC6-43EF-1E88-6041AC336898}"/>
              </a:ext>
            </a:extLst>
          </p:cNvPr>
          <p:cNvSpPr/>
          <p:nvPr/>
        </p:nvSpPr>
        <p:spPr>
          <a:xfrm>
            <a:off x="2471802" y="3711734"/>
            <a:ext cx="1244601" cy="1244601"/>
          </a:xfrm>
          <a:prstGeom prst="ellipse">
            <a:avLst/>
          </a:prstGeom>
          <a:noFill/>
          <a:ln w="19050" cap="flat">
            <a:solidFill>
              <a:srgbClr val="E52FD3"/>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667">
                <a:solidFill>
                  <a:schemeClr val="bg1"/>
                </a:solidFill>
              </a:rPr>
              <a:t>Headline Block</a:t>
            </a:r>
          </a:p>
        </p:txBody>
      </p:sp>
      <p:sp>
        <p:nvSpPr>
          <p:cNvPr id="26" name="Oval 25">
            <a:extLst>
              <a:ext uri="{FF2B5EF4-FFF2-40B4-BE49-F238E27FC236}">
                <a16:creationId xmlns:a16="http://schemas.microsoft.com/office/drawing/2014/main" id="{BB0C38FA-AE18-47E1-3CC7-201DF15A6116}"/>
              </a:ext>
            </a:extLst>
          </p:cNvPr>
          <p:cNvSpPr/>
          <p:nvPr/>
        </p:nvSpPr>
        <p:spPr>
          <a:xfrm>
            <a:off x="4081964" y="3712666"/>
            <a:ext cx="1244601" cy="1244601"/>
          </a:xfrm>
          <a:prstGeom prst="ellipse">
            <a:avLst/>
          </a:prstGeom>
          <a:noFill/>
          <a:ln w="19050" cap="flat">
            <a:solidFill>
              <a:srgbClr val="A199A9"/>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667">
                <a:solidFill>
                  <a:schemeClr val="bg1"/>
                </a:solidFill>
              </a:rPr>
              <a:t>Headline Block</a:t>
            </a:r>
          </a:p>
        </p:txBody>
      </p:sp>
      <p:sp>
        <p:nvSpPr>
          <p:cNvPr id="40" name="Frame 427322196" descr="preencoded.png">
            <a:extLst>
              <a:ext uri="{FF2B5EF4-FFF2-40B4-BE49-F238E27FC236}">
                <a16:creationId xmlns:a16="http://schemas.microsoft.com/office/drawing/2014/main" id="{ECAE8894-34C8-208D-01E2-34EFDCFED983}"/>
              </a:ext>
            </a:extLst>
          </p:cNvPr>
          <p:cNvSpPr/>
          <p:nvPr/>
        </p:nvSpPr>
        <p:spPr>
          <a:xfrm>
            <a:off x="4077894" y="2746527"/>
            <a:ext cx="1252741" cy="317500"/>
          </a:xfrm>
          <a:prstGeom prst="roundRect">
            <a:avLst/>
          </a:prstGeom>
          <a:noFill/>
          <a:ln w="19050" cap="flat">
            <a:solidFill>
              <a:schemeClr val="bg2"/>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41" name="Frame 427322196" descr="preencoded.png">
            <a:extLst>
              <a:ext uri="{FF2B5EF4-FFF2-40B4-BE49-F238E27FC236}">
                <a16:creationId xmlns:a16="http://schemas.microsoft.com/office/drawing/2014/main" id="{7E9F36C0-0549-E066-AEBC-9FCCDA801413}"/>
              </a:ext>
            </a:extLst>
          </p:cNvPr>
          <p:cNvSpPr/>
          <p:nvPr/>
        </p:nvSpPr>
        <p:spPr>
          <a:xfrm>
            <a:off x="2467732" y="2745285"/>
            <a:ext cx="1252741" cy="317500"/>
          </a:xfrm>
          <a:prstGeom prst="roundRect">
            <a:avLst/>
          </a:prstGeom>
          <a:noFill/>
          <a:ln w="19050" cap="flat">
            <a:solidFill>
              <a:srgbClr val="E52FD3"/>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42" name="Frame 427322196" descr="preencoded.png">
            <a:extLst>
              <a:ext uri="{FF2B5EF4-FFF2-40B4-BE49-F238E27FC236}">
                <a16:creationId xmlns:a16="http://schemas.microsoft.com/office/drawing/2014/main" id="{A445D73A-6C5B-09C8-6D4F-06C25B986173}"/>
              </a:ext>
            </a:extLst>
          </p:cNvPr>
          <p:cNvSpPr/>
          <p:nvPr/>
        </p:nvSpPr>
        <p:spPr>
          <a:xfrm>
            <a:off x="825776" y="2746527"/>
            <a:ext cx="1252741" cy="317500"/>
          </a:xfrm>
          <a:prstGeom prst="roundRect">
            <a:avLst/>
          </a:prstGeom>
          <a:noFill/>
          <a:ln w="19050" cap="flat">
            <a:solidFill>
              <a:schemeClr val="bg1"/>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cxnSp>
        <p:nvCxnSpPr>
          <p:cNvPr id="43" name="Straight Arrow Connector 42">
            <a:extLst>
              <a:ext uri="{FF2B5EF4-FFF2-40B4-BE49-F238E27FC236}">
                <a16:creationId xmlns:a16="http://schemas.microsoft.com/office/drawing/2014/main" id="{45A959A4-ED4F-8E15-75C0-5BCED8FDD615}"/>
              </a:ext>
            </a:extLst>
          </p:cNvPr>
          <p:cNvCxnSpPr>
            <a:cxnSpLocks/>
          </p:cNvCxnSpPr>
          <p:nvPr/>
        </p:nvCxnSpPr>
        <p:spPr>
          <a:xfrm>
            <a:off x="4170864" y="5122835"/>
            <a:ext cx="1066800" cy="0"/>
          </a:xfrm>
          <a:prstGeom prst="straightConnector1">
            <a:avLst/>
          </a:prstGeom>
          <a:ln>
            <a:solidFill>
              <a:srgbClr val="A299A9"/>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F68E848-6A5C-ACF1-9319-7B3FBEB70D99}"/>
              </a:ext>
            </a:extLst>
          </p:cNvPr>
          <p:cNvCxnSpPr>
            <a:cxnSpLocks/>
          </p:cNvCxnSpPr>
          <p:nvPr/>
        </p:nvCxnSpPr>
        <p:spPr>
          <a:xfrm>
            <a:off x="2560702" y="5122059"/>
            <a:ext cx="1066800" cy="0"/>
          </a:xfrm>
          <a:prstGeom prst="straightConnector1">
            <a:avLst/>
          </a:prstGeom>
          <a:ln>
            <a:solidFill>
              <a:srgbClr val="E62ED4"/>
            </a:solidFill>
            <a:tailEnd type="non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566D1F70-71B5-F1FC-D4BD-E6B1820355B0}"/>
              </a:ext>
            </a:extLst>
          </p:cNvPr>
          <p:cNvCxnSpPr>
            <a:cxnSpLocks/>
          </p:cNvCxnSpPr>
          <p:nvPr/>
        </p:nvCxnSpPr>
        <p:spPr>
          <a:xfrm>
            <a:off x="918746" y="5122835"/>
            <a:ext cx="1066800" cy="0"/>
          </a:xfrm>
          <a:prstGeom prst="straightConnector1">
            <a:avLst/>
          </a:prstGeom>
          <a:ln>
            <a:solidFill>
              <a:schemeClr val="bg1"/>
            </a:solidFill>
            <a:tailEnd type="none"/>
          </a:ln>
        </p:spPr>
        <p:style>
          <a:lnRef idx="1">
            <a:schemeClr val="accent6"/>
          </a:lnRef>
          <a:fillRef idx="0">
            <a:schemeClr val="accent6"/>
          </a:fillRef>
          <a:effectRef idx="0">
            <a:schemeClr val="accent6"/>
          </a:effectRef>
          <a:fontRef idx="minor">
            <a:schemeClr val="tx1"/>
          </a:fontRef>
        </p:style>
      </p:cxnSp>
      <p:sp>
        <p:nvSpPr>
          <p:cNvPr id="56" name="Frame 427322196" descr="preencoded.png">
            <a:extLst>
              <a:ext uri="{FF2B5EF4-FFF2-40B4-BE49-F238E27FC236}">
                <a16:creationId xmlns:a16="http://schemas.microsoft.com/office/drawing/2014/main" id="{3114D5AE-24A7-80E0-7EAF-5FE98B000885}"/>
              </a:ext>
            </a:extLst>
          </p:cNvPr>
          <p:cNvSpPr/>
          <p:nvPr/>
        </p:nvSpPr>
        <p:spPr>
          <a:xfrm>
            <a:off x="4077894" y="1780388"/>
            <a:ext cx="1252741" cy="317500"/>
          </a:xfrm>
          <a:prstGeom prst="roundRect">
            <a:avLst/>
          </a:prstGeom>
          <a:solidFill>
            <a:srgbClr val="A199A9"/>
          </a:solidFill>
          <a:ln w="19050"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rPr>
              <a:t>Headline Block</a:t>
            </a:r>
          </a:p>
        </p:txBody>
      </p:sp>
      <p:sp>
        <p:nvSpPr>
          <p:cNvPr id="57" name="Frame 427322196" descr="preencoded.png">
            <a:extLst>
              <a:ext uri="{FF2B5EF4-FFF2-40B4-BE49-F238E27FC236}">
                <a16:creationId xmlns:a16="http://schemas.microsoft.com/office/drawing/2014/main" id="{82D117D5-371E-1801-7480-A66A3ADB4F15}"/>
              </a:ext>
            </a:extLst>
          </p:cNvPr>
          <p:cNvSpPr/>
          <p:nvPr/>
        </p:nvSpPr>
        <p:spPr>
          <a:xfrm>
            <a:off x="2467732" y="1778837"/>
            <a:ext cx="1252741" cy="317500"/>
          </a:xfrm>
          <a:prstGeom prst="roundRect">
            <a:avLst/>
          </a:prstGeom>
          <a:solidFill>
            <a:srgbClr val="E42FD2"/>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FFFFFF"/>
                </a:solidFill>
              </a:rPr>
              <a:t>Headline Block</a:t>
            </a:r>
          </a:p>
        </p:txBody>
      </p:sp>
      <p:sp>
        <p:nvSpPr>
          <p:cNvPr id="58" name="Frame 427322196" descr="preencoded.png">
            <a:extLst>
              <a:ext uri="{FF2B5EF4-FFF2-40B4-BE49-F238E27FC236}">
                <a16:creationId xmlns:a16="http://schemas.microsoft.com/office/drawing/2014/main" id="{5BCFD4B7-4910-6F93-A086-4A2BDB931A96}"/>
              </a:ext>
            </a:extLst>
          </p:cNvPr>
          <p:cNvSpPr/>
          <p:nvPr/>
        </p:nvSpPr>
        <p:spPr>
          <a:xfrm>
            <a:off x="825776" y="1780388"/>
            <a:ext cx="1252741" cy="317500"/>
          </a:xfrm>
          <a:prstGeom prst="roundRect">
            <a:avLst/>
          </a:prstGeom>
          <a:solidFill>
            <a:schemeClr val="bg1"/>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140025"/>
                </a:solidFill>
              </a:rPr>
              <a:t>Headline Block</a:t>
            </a:r>
          </a:p>
        </p:txBody>
      </p:sp>
      <p:cxnSp>
        <p:nvCxnSpPr>
          <p:cNvPr id="5" name="Straight Arrow Connector 42">
            <a:extLst>
              <a:ext uri="{FF2B5EF4-FFF2-40B4-BE49-F238E27FC236}">
                <a16:creationId xmlns:a16="http://schemas.microsoft.com/office/drawing/2014/main" id="{F8E37370-4C5F-9E15-5D37-F9283490634C}"/>
              </a:ext>
            </a:extLst>
          </p:cNvPr>
          <p:cNvCxnSpPr>
            <a:cxnSpLocks/>
          </p:cNvCxnSpPr>
          <p:nvPr/>
        </p:nvCxnSpPr>
        <p:spPr>
          <a:xfrm>
            <a:off x="4170864" y="5288404"/>
            <a:ext cx="1066800" cy="0"/>
          </a:xfrm>
          <a:prstGeom prst="straightConnector1">
            <a:avLst/>
          </a:prstGeom>
          <a:ln>
            <a:solidFill>
              <a:srgbClr val="A299A9"/>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43">
            <a:extLst>
              <a:ext uri="{FF2B5EF4-FFF2-40B4-BE49-F238E27FC236}">
                <a16:creationId xmlns:a16="http://schemas.microsoft.com/office/drawing/2014/main" id="{7F2AB991-F88F-5FC2-D0B4-7C37EC540A55}"/>
              </a:ext>
            </a:extLst>
          </p:cNvPr>
          <p:cNvCxnSpPr>
            <a:cxnSpLocks/>
          </p:cNvCxnSpPr>
          <p:nvPr/>
        </p:nvCxnSpPr>
        <p:spPr>
          <a:xfrm>
            <a:off x="2560702" y="5287783"/>
            <a:ext cx="1066800" cy="0"/>
          </a:xfrm>
          <a:prstGeom prst="straightConnector1">
            <a:avLst/>
          </a:prstGeom>
          <a:ln>
            <a:solidFill>
              <a:srgbClr val="E62ED4"/>
            </a:solidFill>
            <a:prstDash val="dash"/>
            <a:tailEnd type="none"/>
          </a:ln>
        </p:spPr>
        <p:style>
          <a:lnRef idx="1">
            <a:schemeClr val="accent4"/>
          </a:lnRef>
          <a:fillRef idx="0">
            <a:schemeClr val="accent4"/>
          </a:fillRef>
          <a:effectRef idx="0">
            <a:schemeClr val="accent4"/>
          </a:effectRef>
          <a:fontRef idx="minor">
            <a:schemeClr val="tx1"/>
          </a:fontRef>
        </p:style>
      </p:cxnSp>
      <p:cxnSp>
        <p:nvCxnSpPr>
          <p:cNvPr id="7" name="Straight Arrow Connector 44">
            <a:extLst>
              <a:ext uri="{FF2B5EF4-FFF2-40B4-BE49-F238E27FC236}">
                <a16:creationId xmlns:a16="http://schemas.microsoft.com/office/drawing/2014/main" id="{06C14582-C5AD-8154-4AFA-EA8514A4502A}"/>
              </a:ext>
            </a:extLst>
          </p:cNvPr>
          <p:cNvCxnSpPr>
            <a:cxnSpLocks/>
          </p:cNvCxnSpPr>
          <p:nvPr/>
        </p:nvCxnSpPr>
        <p:spPr>
          <a:xfrm>
            <a:off x="918746" y="5288404"/>
            <a:ext cx="1066800" cy="0"/>
          </a:xfrm>
          <a:prstGeom prst="straightConnector1">
            <a:avLst/>
          </a:prstGeom>
          <a:ln>
            <a:solidFill>
              <a:schemeClr val="bg1"/>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8" name="Straight Arrow Connector 42">
            <a:extLst>
              <a:ext uri="{FF2B5EF4-FFF2-40B4-BE49-F238E27FC236}">
                <a16:creationId xmlns:a16="http://schemas.microsoft.com/office/drawing/2014/main" id="{3B3D2062-F3D8-B53A-97D0-F0AD5438F41D}"/>
              </a:ext>
            </a:extLst>
          </p:cNvPr>
          <p:cNvCxnSpPr>
            <a:cxnSpLocks/>
          </p:cNvCxnSpPr>
          <p:nvPr/>
        </p:nvCxnSpPr>
        <p:spPr>
          <a:xfrm>
            <a:off x="4170864" y="5453973"/>
            <a:ext cx="1066800" cy="0"/>
          </a:xfrm>
          <a:prstGeom prst="straightConnector1">
            <a:avLst/>
          </a:prstGeom>
          <a:ln>
            <a:solidFill>
              <a:srgbClr val="A299A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43">
            <a:extLst>
              <a:ext uri="{FF2B5EF4-FFF2-40B4-BE49-F238E27FC236}">
                <a16:creationId xmlns:a16="http://schemas.microsoft.com/office/drawing/2014/main" id="{1975720B-0A84-1179-63C1-BFA894486642}"/>
              </a:ext>
            </a:extLst>
          </p:cNvPr>
          <p:cNvCxnSpPr>
            <a:cxnSpLocks/>
          </p:cNvCxnSpPr>
          <p:nvPr/>
        </p:nvCxnSpPr>
        <p:spPr>
          <a:xfrm>
            <a:off x="2560702" y="5453507"/>
            <a:ext cx="1066800" cy="0"/>
          </a:xfrm>
          <a:prstGeom prst="straightConnector1">
            <a:avLst/>
          </a:prstGeom>
          <a:ln>
            <a:solidFill>
              <a:srgbClr val="E62ED4"/>
            </a:solidFill>
            <a:prstDash val="solid"/>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44">
            <a:extLst>
              <a:ext uri="{FF2B5EF4-FFF2-40B4-BE49-F238E27FC236}">
                <a16:creationId xmlns:a16="http://schemas.microsoft.com/office/drawing/2014/main" id="{1F71D23C-7A4D-6B3D-B355-3D2A9D9F978D}"/>
              </a:ext>
            </a:extLst>
          </p:cNvPr>
          <p:cNvCxnSpPr>
            <a:cxnSpLocks/>
          </p:cNvCxnSpPr>
          <p:nvPr/>
        </p:nvCxnSpPr>
        <p:spPr>
          <a:xfrm>
            <a:off x="918746" y="5453973"/>
            <a:ext cx="1066800" cy="0"/>
          </a:xfrm>
          <a:prstGeom prst="straightConnector1">
            <a:avLst/>
          </a:prstGeom>
          <a:ln>
            <a:solidFill>
              <a:schemeClr val="bg1"/>
            </a:solidFill>
            <a:prstDash val="solid"/>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42">
            <a:extLst>
              <a:ext uri="{FF2B5EF4-FFF2-40B4-BE49-F238E27FC236}">
                <a16:creationId xmlns:a16="http://schemas.microsoft.com/office/drawing/2014/main" id="{B81DABEC-EDB3-E7D9-DD61-4497FAAC8E2A}"/>
              </a:ext>
            </a:extLst>
          </p:cNvPr>
          <p:cNvCxnSpPr>
            <a:cxnSpLocks/>
          </p:cNvCxnSpPr>
          <p:nvPr/>
        </p:nvCxnSpPr>
        <p:spPr>
          <a:xfrm>
            <a:off x="4170864" y="5619541"/>
            <a:ext cx="1066800" cy="0"/>
          </a:xfrm>
          <a:prstGeom prst="straightConnector1">
            <a:avLst/>
          </a:prstGeom>
          <a:ln>
            <a:solidFill>
              <a:srgbClr val="A299A9"/>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43">
            <a:extLst>
              <a:ext uri="{FF2B5EF4-FFF2-40B4-BE49-F238E27FC236}">
                <a16:creationId xmlns:a16="http://schemas.microsoft.com/office/drawing/2014/main" id="{DD52BE63-0376-91F5-A816-3D55D0C08B66}"/>
              </a:ext>
            </a:extLst>
          </p:cNvPr>
          <p:cNvCxnSpPr>
            <a:cxnSpLocks/>
          </p:cNvCxnSpPr>
          <p:nvPr/>
        </p:nvCxnSpPr>
        <p:spPr>
          <a:xfrm>
            <a:off x="2560702" y="5619231"/>
            <a:ext cx="1066800" cy="0"/>
          </a:xfrm>
          <a:prstGeom prst="straightConnector1">
            <a:avLst/>
          </a:prstGeom>
          <a:ln>
            <a:solidFill>
              <a:srgbClr val="E62ED4"/>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44">
            <a:extLst>
              <a:ext uri="{FF2B5EF4-FFF2-40B4-BE49-F238E27FC236}">
                <a16:creationId xmlns:a16="http://schemas.microsoft.com/office/drawing/2014/main" id="{D7F11F2D-F528-641B-3B0B-FEC2D4851250}"/>
              </a:ext>
            </a:extLst>
          </p:cNvPr>
          <p:cNvCxnSpPr>
            <a:cxnSpLocks/>
          </p:cNvCxnSpPr>
          <p:nvPr/>
        </p:nvCxnSpPr>
        <p:spPr>
          <a:xfrm>
            <a:off x="918746" y="5619541"/>
            <a:ext cx="1066800" cy="0"/>
          </a:xfrm>
          <a:prstGeom prst="straightConnector1">
            <a:avLst/>
          </a:prstGeom>
          <a:ln>
            <a:solidFill>
              <a:schemeClr val="bg1"/>
            </a:solidFill>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42">
            <a:extLst>
              <a:ext uri="{FF2B5EF4-FFF2-40B4-BE49-F238E27FC236}">
                <a16:creationId xmlns:a16="http://schemas.microsoft.com/office/drawing/2014/main" id="{A63829D9-5D13-F744-0C56-91BF7E30D062}"/>
              </a:ext>
            </a:extLst>
          </p:cNvPr>
          <p:cNvCxnSpPr>
            <a:cxnSpLocks/>
          </p:cNvCxnSpPr>
          <p:nvPr/>
        </p:nvCxnSpPr>
        <p:spPr>
          <a:xfrm flipV="1">
            <a:off x="4170864" y="5784955"/>
            <a:ext cx="1031903" cy="155"/>
          </a:xfrm>
          <a:prstGeom prst="straightConnector1">
            <a:avLst/>
          </a:prstGeom>
          <a:ln>
            <a:solidFill>
              <a:srgbClr val="A299A9"/>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43">
            <a:extLst>
              <a:ext uri="{FF2B5EF4-FFF2-40B4-BE49-F238E27FC236}">
                <a16:creationId xmlns:a16="http://schemas.microsoft.com/office/drawing/2014/main" id="{E82E0A9D-AD56-C62F-0698-7B68A74A421E}"/>
              </a:ext>
            </a:extLst>
          </p:cNvPr>
          <p:cNvCxnSpPr>
            <a:cxnSpLocks/>
          </p:cNvCxnSpPr>
          <p:nvPr/>
        </p:nvCxnSpPr>
        <p:spPr>
          <a:xfrm>
            <a:off x="2560702" y="5784955"/>
            <a:ext cx="1035515" cy="0"/>
          </a:xfrm>
          <a:prstGeom prst="straightConnector1">
            <a:avLst/>
          </a:prstGeom>
          <a:ln>
            <a:solidFill>
              <a:srgbClr val="E62ED4"/>
            </a:solidFill>
            <a:prstDash val="solid"/>
            <a:tailEnd type="oval"/>
          </a:ln>
        </p:spPr>
        <p:style>
          <a:lnRef idx="1">
            <a:schemeClr val="accent4"/>
          </a:lnRef>
          <a:fillRef idx="0">
            <a:schemeClr val="accent4"/>
          </a:fillRef>
          <a:effectRef idx="0">
            <a:schemeClr val="accent4"/>
          </a:effectRef>
          <a:fontRef idx="minor">
            <a:schemeClr val="tx1"/>
          </a:fontRef>
        </p:style>
      </p:cxnSp>
      <p:cxnSp>
        <p:nvCxnSpPr>
          <p:cNvPr id="19" name="Straight Arrow Connector 44">
            <a:extLst>
              <a:ext uri="{FF2B5EF4-FFF2-40B4-BE49-F238E27FC236}">
                <a16:creationId xmlns:a16="http://schemas.microsoft.com/office/drawing/2014/main" id="{936CFEC5-E15C-60A6-56F2-D6691C1A9373}"/>
              </a:ext>
            </a:extLst>
          </p:cNvPr>
          <p:cNvCxnSpPr>
            <a:cxnSpLocks/>
          </p:cNvCxnSpPr>
          <p:nvPr/>
        </p:nvCxnSpPr>
        <p:spPr>
          <a:xfrm>
            <a:off x="918746" y="5785110"/>
            <a:ext cx="1034937" cy="0"/>
          </a:xfrm>
          <a:prstGeom prst="straightConnector1">
            <a:avLst/>
          </a:prstGeom>
          <a:ln>
            <a:solidFill>
              <a:schemeClr val="bg1"/>
            </a:solidFill>
            <a:prstDash val="solid"/>
            <a:tailEnd type="oval"/>
          </a:ln>
        </p:spPr>
        <p:style>
          <a:lnRef idx="1">
            <a:schemeClr val="accent6"/>
          </a:lnRef>
          <a:fillRef idx="0">
            <a:schemeClr val="accent6"/>
          </a:fillRef>
          <a:effectRef idx="0">
            <a:schemeClr val="accent6"/>
          </a:effectRef>
          <a:fontRef idx="minor">
            <a:schemeClr val="tx1"/>
          </a:fontRef>
        </p:style>
      </p:cxnSp>
      <p:cxnSp>
        <p:nvCxnSpPr>
          <p:cNvPr id="20" name="Straight Arrow Connector 42">
            <a:extLst>
              <a:ext uri="{FF2B5EF4-FFF2-40B4-BE49-F238E27FC236}">
                <a16:creationId xmlns:a16="http://schemas.microsoft.com/office/drawing/2014/main" id="{58B910FA-3D98-F6FC-4598-789895539D6A}"/>
              </a:ext>
            </a:extLst>
          </p:cNvPr>
          <p:cNvCxnSpPr>
            <a:cxnSpLocks/>
          </p:cNvCxnSpPr>
          <p:nvPr/>
        </p:nvCxnSpPr>
        <p:spPr>
          <a:xfrm>
            <a:off x="4170864" y="5950679"/>
            <a:ext cx="1031903" cy="0"/>
          </a:xfrm>
          <a:prstGeom prst="straightConnector1">
            <a:avLst/>
          </a:prstGeom>
          <a:ln>
            <a:solidFill>
              <a:srgbClr val="A299A9"/>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43">
            <a:extLst>
              <a:ext uri="{FF2B5EF4-FFF2-40B4-BE49-F238E27FC236}">
                <a16:creationId xmlns:a16="http://schemas.microsoft.com/office/drawing/2014/main" id="{C612512A-C466-EE35-1A90-4F5BE7B5F9AA}"/>
              </a:ext>
            </a:extLst>
          </p:cNvPr>
          <p:cNvCxnSpPr>
            <a:cxnSpLocks/>
          </p:cNvCxnSpPr>
          <p:nvPr/>
        </p:nvCxnSpPr>
        <p:spPr>
          <a:xfrm>
            <a:off x="2529417" y="5950679"/>
            <a:ext cx="1066800" cy="0"/>
          </a:xfrm>
          <a:prstGeom prst="straightConnector1">
            <a:avLst/>
          </a:prstGeom>
          <a:ln>
            <a:solidFill>
              <a:srgbClr val="E62ED4"/>
            </a:solidFill>
            <a:prstDash val="dash"/>
            <a:tailEnd type="oval"/>
          </a:ln>
        </p:spPr>
        <p:style>
          <a:lnRef idx="1">
            <a:schemeClr val="accent4"/>
          </a:lnRef>
          <a:fillRef idx="0">
            <a:schemeClr val="accent4"/>
          </a:fillRef>
          <a:effectRef idx="0">
            <a:schemeClr val="accent4"/>
          </a:effectRef>
          <a:fontRef idx="minor">
            <a:schemeClr val="tx1"/>
          </a:fontRef>
        </p:style>
      </p:cxnSp>
      <p:cxnSp>
        <p:nvCxnSpPr>
          <p:cNvPr id="27" name="Straight Arrow Connector 44">
            <a:extLst>
              <a:ext uri="{FF2B5EF4-FFF2-40B4-BE49-F238E27FC236}">
                <a16:creationId xmlns:a16="http://schemas.microsoft.com/office/drawing/2014/main" id="{180D7A11-94B3-EADE-F35F-EF22A956B123}"/>
              </a:ext>
            </a:extLst>
          </p:cNvPr>
          <p:cNvCxnSpPr>
            <a:cxnSpLocks/>
          </p:cNvCxnSpPr>
          <p:nvPr/>
        </p:nvCxnSpPr>
        <p:spPr>
          <a:xfrm>
            <a:off x="918746" y="5950679"/>
            <a:ext cx="1034937" cy="0"/>
          </a:xfrm>
          <a:prstGeom prst="straightConnector1">
            <a:avLst/>
          </a:prstGeom>
          <a:ln>
            <a:solidFill>
              <a:schemeClr val="bg1"/>
            </a:solidFill>
            <a:prstDash val="dash"/>
            <a:tailEnd type="oval"/>
          </a:ln>
        </p:spPr>
        <p:style>
          <a:lnRef idx="1">
            <a:schemeClr val="accent6"/>
          </a:lnRef>
          <a:fillRef idx="0">
            <a:schemeClr val="accent6"/>
          </a:fillRef>
          <a:effectRef idx="0">
            <a:schemeClr val="accent6"/>
          </a:effectRef>
          <a:fontRef idx="minor">
            <a:schemeClr val="tx1"/>
          </a:fontRef>
        </p:style>
      </p:cxnSp>
      <p:sp>
        <p:nvSpPr>
          <p:cNvPr id="28" name="Frame 427322196" descr="preencoded.png">
            <a:extLst>
              <a:ext uri="{FF2B5EF4-FFF2-40B4-BE49-F238E27FC236}">
                <a16:creationId xmlns:a16="http://schemas.microsoft.com/office/drawing/2014/main" id="{5065CFF6-7158-A10D-A32B-A0F3825BF454}"/>
              </a:ext>
            </a:extLst>
          </p:cNvPr>
          <p:cNvSpPr/>
          <p:nvPr/>
        </p:nvSpPr>
        <p:spPr>
          <a:xfrm>
            <a:off x="4077894" y="3229596"/>
            <a:ext cx="1252741" cy="317500"/>
          </a:xfrm>
          <a:prstGeom prst="homePlate">
            <a:avLst/>
          </a:prstGeom>
          <a:noFill/>
          <a:ln w="19050" cap="flat">
            <a:solidFill>
              <a:schemeClr val="bg2"/>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31" name="Frame 427322196" descr="preencoded.png">
            <a:extLst>
              <a:ext uri="{FF2B5EF4-FFF2-40B4-BE49-F238E27FC236}">
                <a16:creationId xmlns:a16="http://schemas.microsoft.com/office/drawing/2014/main" id="{5FC6B572-0DA6-C0FE-D0BD-6B3869637180}"/>
              </a:ext>
            </a:extLst>
          </p:cNvPr>
          <p:cNvSpPr/>
          <p:nvPr/>
        </p:nvSpPr>
        <p:spPr>
          <a:xfrm>
            <a:off x="2467732" y="3228509"/>
            <a:ext cx="1252741" cy="317500"/>
          </a:xfrm>
          <a:prstGeom prst="homePlate">
            <a:avLst/>
          </a:prstGeom>
          <a:noFill/>
          <a:ln w="19050" cap="flat">
            <a:solidFill>
              <a:srgbClr val="E52FD3"/>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32" name="Frame 427322196" descr="preencoded.png">
            <a:extLst>
              <a:ext uri="{FF2B5EF4-FFF2-40B4-BE49-F238E27FC236}">
                <a16:creationId xmlns:a16="http://schemas.microsoft.com/office/drawing/2014/main" id="{A9429064-BBE8-581B-2846-7BE23BE6DFC6}"/>
              </a:ext>
            </a:extLst>
          </p:cNvPr>
          <p:cNvSpPr/>
          <p:nvPr/>
        </p:nvSpPr>
        <p:spPr>
          <a:xfrm>
            <a:off x="825776" y="3229596"/>
            <a:ext cx="1252741" cy="317500"/>
          </a:xfrm>
          <a:prstGeom prst="homePlate">
            <a:avLst/>
          </a:prstGeom>
          <a:noFill/>
          <a:ln w="19050" cap="flat">
            <a:solidFill>
              <a:schemeClr val="bg1"/>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ea typeface="SuisseIntl-Medium" pitchFamily="34" charset="-122"/>
                <a:cs typeface="SuisseIntl-Medium" pitchFamily="34" charset="-120"/>
              </a:rPr>
              <a:t>Headline Block</a:t>
            </a:r>
            <a:endParaRPr lang="en-US" sz="667">
              <a:solidFill>
                <a:schemeClr val="bg1"/>
              </a:solidFill>
            </a:endParaRPr>
          </a:p>
        </p:txBody>
      </p:sp>
      <p:sp>
        <p:nvSpPr>
          <p:cNvPr id="33" name="Frame 427322196" descr="preencoded.png">
            <a:extLst>
              <a:ext uri="{FF2B5EF4-FFF2-40B4-BE49-F238E27FC236}">
                <a16:creationId xmlns:a16="http://schemas.microsoft.com/office/drawing/2014/main" id="{569049A9-5190-E78C-30DB-09A27FC3F645}"/>
              </a:ext>
            </a:extLst>
          </p:cNvPr>
          <p:cNvSpPr/>
          <p:nvPr/>
        </p:nvSpPr>
        <p:spPr>
          <a:xfrm>
            <a:off x="4077894" y="2263457"/>
            <a:ext cx="1252741" cy="317500"/>
          </a:xfrm>
          <a:prstGeom prst="homePlate">
            <a:avLst/>
          </a:prstGeom>
          <a:solidFill>
            <a:srgbClr val="A199A9"/>
          </a:solidFill>
          <a:ln w="19050"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rPr>
              <a:t>Headline Block</a:t>
            </a:r>
          </a:p>
        </p:txBody>
      </p:sp>
      <p:sp>
        <p:nvSpPr>
          <p:cNvPr id="34" name="Frame 427322196" descr="preencoded.png">
            <a:extLst>
              <a:ext uri="{FF2B5EF4-FFF2-40B4-BE49-F238E27FC236}">
                <a16:creationId xmlns:a16="http://schemas.microsoft.com/office/drawing/2014/main" id="{9930DD12-CFA1-5C10-0EDE-D80BB9B40967}"/>
              </a:ext>
            </a:extLst>
          </p:cNvPr>
          <p:cNvSpPr/>
          <p:nvPr/>
        </p:nvSpPr>
        <p:spPr>
          <a:xfrm>
            <a:off x="2467732" y="2262061"/>
            <a:ext cx="1252741" cy="317500"/>
          </a:xfrm>
          <a:prstGeom prst="homePlate">
            <a:avLst/>
          </a:prstGeom>
          <a:solidFill>
            <a:srgbClr val="E42FD2"/>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FFFFFF"/>
                </a:solidFill>
              </a:rPr>
              <a:t>Headline Block</a:t>
            </a:r>
          </a:p>
        </p:txBody>
      </p:sp>
      <p:sp>
        <p:nvSpPr>
          <p:cNvPr id="35" name="Frame 427322196" descr="preencoded.png">
            <a:extLst>
              <a:ext uri="{FF2B5EF4-FFF2-40B4-BE49-F238E27FC236}">
                <a16:creationId xmlns:a16="http://schemas.microsoft.com/office/drawing/2014/main" id="{9C08AA3C-6D1A-5256-52ED-596286B88E04}"/>
              </a:ext>
            </a:extLst>
          </p:cNvPr>
          <p:cNvSpPr/>
          <p:nvPr/>
        </p:nvSpPr>
        <p:spPr>
          <a:xfrm>
            <a:off x="825776" y="2263457"/>
            <a:ext cx="1252741" cy="317500"/>
          </a:xfrm>
          <a:prstGeom prst="homePlate">
            <a:avLst/>
          </a:prstGeom>
          <a:solidFill>
            <a:schemeClr val="bg1"/>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rgbClr val="140025"/>
                </a:solidFill>
              </a:rPr>
              <a:t>Headline Block</a:t>
            </a:r>
          </a:p>
        </p:txBody>
      </p:sp>
      <p:sp>
        <p:nvSpPr>
          <p:cNvPr id="36" name="Oval 9">
            <a:extLst>
              <a:ext uri="{FF2B5EF4-FFF2-40B4-BE49-F238E27FC236}">
                <a16:creationId xmlns:a16="http://schemas.microsoft.com/office/drawing/2014/main" id="{C5913905-5B97-4B1A-0E05-73989758BE8D}"/>
              </a:ext>
            </a:extLst>
          </p:cNvPr>
          <p:cNvSpPr/>
          <p:nvPr/>
        </p:nvSpPr>
        <p:spPr>
          <a:xfrm>
            <a:off x="6804280" y="3698789"/>
            <a:ext cx="1244601" cy="1244601"/>
          </a:xfrm>
          <a:prstGeom prst="ellipse">
            <a:avLst/>
          </a:prstGeom>
          <a:noFill/>
          <a:ln w="19050" cap="flat">
            <a:solidFill>
              <a:srgbClr val="130025"/>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667"/>
              <a:t>Headline Block</a:t>
            </a:r>
          </a:p>
        </p:txBody>
      </p:sp>
      <p:sp>
        <p:nvSpPr>
          <p:cNvPr id="37" name="Oval 21">
            <a:extLst>
              <a:ext uri="{FF2B5EF4-FFF2-40B4-BE49-F238E27FC236}">
                <a16:creationId xmlns:a16="http://schemas.microsoft.com/office/drawing/2014/main" id="{ED29B68D-2DB8-CE2E-A835-24109278D101}"/>
              </a:ext>
            </a:extLst>
          </p:cNvPr>
          <p:cNvSpPr/>
          <p:nvPr/>
        </p:nvSpPr>
        <p:spPr>
          <a:xfrm>
            <a:off x="8446236" y="3697857"/>
            <a:ext cx="1244601" cy="1244601"/>
          </a:xfrm>
          <a:prstGeom prst="ellipse">
            <a:avLst/>
          </a:prstGeom>
          <a:noFill/>
          <a:ln w="19050" cap="flat">
            <a:solidFill>
              <a:srgbClr val="E52FD3"/>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667"/>
              <a:t>Headline Block</a:t>
            </a:r>
          </a:p>
        </p:txBody>
      </p:sp>
      <p:sp>
        <p:nvSpPr>
          <p:cNvPr id="38" name="Oval 25">
            <a:extLst>
              <a:ext uri="{FF2B5EF4-FFF2-40B4-BE49-F238E27FC236}">
                <a16:creationId xmlns:a16="http://schemas.microsoft.com/office/drawing/2014/main" id="{EF1CAB70-3058-53F3-3D6C-61501C2D9CAD}"/>
              </a:ext>
            </a:extLst>
          </p:cNvPr>
          <p:cNvSpPr/>
          <p:nvPr/>
        </p:nvSpPr>
        <p:spPr>
          <a:xfrm>
            <a:off x="10056398" y="3698789"/>
            <a:ext cx="1244601" cy="1244601"/>
          </a:xfrm>
          <a:prstGeom prst="ellipse">
            <a:avLst/>
          </a:prstGeom>
          <a:noFill/>
          <a:ln w="19050" cap="flat">
            <a:solidFill>
              <a:srgbClr val="A199A9"/>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667"/>
              <a:t>Headline Block</a:t>
            </a:r>
          </a:p>
        </p:txBody>
      </p:sp>
      <p:sp>
        <p:nvSpPr>
          <p:cNvPr id="39" name="Frame 427322196" descr="preencoded.png">
            <a:extLst>
              <a:ext uri="{FF2B5EF4-FFF2-40B4-BE49-F238E27FC236}">
                <a16:creationId xmlns:a16="http://schemas.microsoft.com/office/drawing/2014/main" id="{FFCC12D8-2699-4CED-9420-0D2DB603BFA5}"/>
              </a:ext>
            </a:extLst>
          </p:cNvPr>
          <p:cNvSpPr/>
          <p:nvPr/>
        </p:nvSpPr>
        <p:spPr>
          <a:xfrm>
            <a:off x="10052328" y="2732650"/>
            <a:ext cx="1252741" cy="317500"/>
          </a:xfrm>
          <a:prstGeom prst="roundRect">
            <a:avLst/>
          </a:prstGeom>
          <a:noFill/>
          <a:ln w="19050" cap="flat">
            <a:solidFill>
              <a:schemeClr val="bg2"/>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
        <p:nvSpPr>
          <p:cNvPr id="55" name="Frame 427322196" descr="preencoded.png">
            <a:extLst>
              <a:ext uri="{FF2B5EF4-FFF2-40B4-BE49-F238E27FC236}">
                <a16:creationId xmlns:a16="http://schemas.microsoft.com/office/drawing/2014/main" id="{DC3D1040-66EE-86C0-8709-0CEAAE2D4779}"/>
              </a:ext>
            </a:extLst>
          </p:cNvPr>
          <p:cNvSpPr/>
          <p:nvPr/>
        </p:nvSpPr>
        <p:spPr>
          <a:xfrm>
            <a:off x="8442166" y="2731409"/>
            <a:ext cx="1252741" cy="317500"/>
          </a:xfrm>
          <a:prstGeom prst="roundRect">
            <a:avLst/>
          </a:prstGeom>
          <a:noFill/>
          <a:ln w="19050" cap="flat">
            <a:solidFill>
              <a:srgbClr val="E52FD3"/>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
        <p:nvSpPr>
          <p:cNvPr id="62" name="Frame 427322196" descr="preencoded.png">
            <a:extLst>
              <a:ext uri="{FF2B5EF4-FFF2-40B4-BE49-F238E27FC236}">
                <a16:creationId xmlns:a16="http://schemas.microsoft.com/office/drawing/2014/main" id="{F0059AFC-FC98-F48B-0F81-799459300E27}"/>
              </a:ext>
            </a:extLst>
          </p:cNvPr>
          <p:cNvSpPr/>
          <p:nvPr/>
        </p:nvSpPr>
        <p:spPr>
          <a:xfrm>
            <a:off x="6800210" y="2732650"/>
            <a:ext cx="1252741" cy="317500"/>
          </a:xfrm>
          <a:prstGeom prst="roundRect">
            <a:avLst/>
          </a:prstGeom>
          <a:noFill/>
          <a:ln w="19050" cap="flat">
            <a:solidFill>
              <a:srgbClr val="130025"/>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cxnSp>
        <p:nvCxnSpPr>
          <p:cNvPr id="63" name="Straight Arrow Connector 42">
            <a:extLst>
              <a:ext uri="{FF2B5EF4-FFF2-40B4-BE49-F238E27FC236}">
                <a16:creationId xmlns:a16="http://schemas.microsoft.com/office/drawing/2014/main" id="{1174E9BD-BA72-127E-39DD-0978B0A1AD31}"/>
              </a:ext>
            </a:extLst>
          </p:cNvPr>
          <p:cNvCxnSpPr>
            <a:cxnSpLocks/>
          </p:cNvCxnSpPr>
          <p:nvPr/>
        </p:nvCxnSpPr>
        <p:spPr>
          <a:xfrm>
            <a:off x="10145299" y="5108959"/>
            <a:ext cx="1066800" cy="0"/>
          </a:xfrm>
          <a:prstGeom prst="straightConnector1">
            <a:avLst/>
          </a:prstGeom>
          <a:ln>
            <a:solidFill>
              <a:srgbClr val="A299A9"/>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43">
            <a:extLst>
              <a:ext uri="{FF2B5EF4-FFF2-40B4-BE49-F238E27FC236}">
                <a16:creationId xmlns:a16="http://schemas.microsoft.com/office/drawing/2014/main" id="{D62D331A-F5E2-7C8E-1323-6EEB46106D5C}"/>
              </a:ext>
            </a:extLst>
          </p:cNvPr>
          <p:cNvCxnSpPr>
            <a:cxnSpLocks/>
          </p:cNvCxnSpPr>
          <p:nvPr/>
        </p:nvCxnSpPr>
        <p:spPr>
          <a:xfrm>
            <a:off x="8535137" y="5108182"/>
            <a:ext cx="1066800" cy="0"/>
          </a:xfrm>
          <a:prstGeom prst="straightConnector1">
            <a:avLst/>
          </a:prstGeom>
          <a:ln>
            <a:solidFill>
              <a:srgbClr val="E62ED4"/>
            </a:solidFill>
            <a:tailEnd type="none"/>
          </a:ln>
        </p:spPr>
        <p:style>
          <a:lnRef idx="1">
            <a:schemeClr val="accent4"/>
          </a:lnRef>
          <a:fillRef idx="0">
            <a:schemeClr val="accent4"/>
          </a:fillRef>
          <a:effectRef idx="0">
            <a:schemeClr val="accent4"/>
          </a:effectRef>
          <a:fontRef idx="minor">
            <a:schemeClr val="tx1"/>
          </a:fontRef>
        </p:style>
      </p:cxnSp>
      <p:cxnSp>
        <p:nvCxnSpPr>
          <p:cNvPr id="65" name="Straight Arrow Connector 44">
            <a:extLst>
              <a:ext uri="{FF2B5EF4-FFF2-40B4-BE49-F238E27FC236}">
                <a16:creationId xmlns:a16="http://schemas.microsoft.com/office/drawing/2014/main" id="{1A6499A7-F358-6769-3E8F-D78D1EF3C888}"/>
              </a:ext>
            </a:extLst>
          </p:cNvPr>
          <p:cNvCxnSpPr>
            <a:cxnSpLocks/>
          </p:cNvCxnSpPr>
          <p:nvPr/>
        </p:nvCxnSpPr>
        <p:spPr>
          <a:xfrm>
            <a:off x="6893181" y="5108959"/>
            <a:ext cx="1066800" cy="0"/>
          </a:xfrm>
          <a:prstGeom prst="straightConnector1">
            <a:avLst/>
          </a:prstGeom>
          <a:ln>
            <a:solidFill>
              <a:srgbClr val="130025"/>
            </a:solidFill>
            <a:tailEnd type="none"/>
          </a:ln>
        </p:spPr>
        <p:style>
          <a:lnRef idx="1">
            <a:schemeClr val="accent6"/>
          </a:lnRef>
          <a:fillRef idx="0">
            <a:schemeClr val="accent6"/>
          </a:fillRef>
          <a:effectRef idx="0">
            <a:schemeClr val="accent6"/>
          </a:effectRef>
          <a:fontRef idx="minor">
            <a:schemeClr val="tx1"/>
          </a:fontRef>
        </p:style>
      </p:cxnSp>
      <p:sp>
        <p:nvSpPr>
          <p:cNvPr id="66" name="Frame 427322196" descr="preencoded.png">
            <a:extLst>
              <a:ext uri="{FF2B5EF4-FFF2-40B4-BE49-F238E27FC236}">
                <a16:creationId xmlns:a16="http://schemas.microsoft.com/office/drawing/2014/main" id="{9280DA4A-9004-BFDC-FE68-CD33C0033BC3}"/>
              </a:ext>
            </a:extLst>
          </p:cNvPr>
          <p:cNvSpPr/>
          <p:nvPr/>
        </p:nvSpPr>
        <p:spPr>
          <a:xfrm>
            <a:off x="10052328" y="1766511"/>
            <a:ext cx="1252741" cy="317500"/>
          </a:xfrm>
          <a:prstGeom prst="roundRect">
            <a:avLst/>
          </a:prstGeom>
          <a:solidFill>
            <a:srgbClr val="A199A9"/>
          </a:solidFill>
          <a:ln w="19050"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rPr>
              <a:t>Headline Block</a:t>
            </a:r>
          </a:p>
        </p:txBody>
      </p:sp>
      <p:sp>
        <p:nvSpPr>
          <p:cNvPr id="67" name="Frame 427322196" descr="preencoded.png">
            <a:extLst>
              <a:ext uri="{FF2B5EF4-FFF2-40B4-BE49-F238E27FC236}">
                <a16:creationId xmlns:a16="http://schemas.microsoft.com/office/drawing/2014/main" id="{CCD12401-6B45-E718-F9C3-C244FE9B7BE8}"/>
              </a:ext>
            </a:extLst>
          </p:cNvPr>
          <p:cNvSpPr/>
          <p:nvPr/>
        </p:nvSpPr>
        <p:spPr>
          <a:xfrm>
            <a:off x="8442166" y="1764961"/>
            <a:ext cx="1252741" cy="317500"/>
          </a:xfrm>
          <a:prstGeom prst="roundRect">
            <a:avLst/>
          </a:prstGeom>
          <a:solidFill>
            <a:srgbClr val="E42FD2"/>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rPr>
              <a:t>Headline Block</a:t>
            </a:r>
          </a:p>
        </p:txBody>
      </p:sp>
      <p:sp>
        <p:nvSpPr>
          <p:cNvPr id="68" name="Frame 427322196" descr="preencoded.png">
            <a:extLst>
              <a:ext uri="{FF2B5EF4-FFF2-40B4-BE49-F238E27FC236}">
                <a16:creationId xmlns:a16="http://schemas.microsoft.com/office/drawing/2014/main" id="{65D8A975-0768-18AA-239D-4EBBDCFC44A1}"/>
              </a:ext>
            </a:extLst>
          </p:cNvPr>
          <p:cNvSpPr/>
          <p:nvPr/>
        </p:nvSpPr>
        <p:spPr>
          <a:xfrm>
            <a:off x="6800210" y="1766511"/>
            <a:ext cx="1252741" cy="317500"/>
          </a:xfrm>
          <a:prstGeom prst="roundRect">
            <a:avLst/>
          </a:prstGeom>
          <a:solidFill>
            <a:srgbClr val="130025"/>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rPr>
              <a:t>Headline Block</a:t>
            </a:r>
          </a:p>
        </p:txBody>
      </p:sp>
      <p:cxnSp>
        <p:nvCxnSpPr>
          <p:cNvPr id="69" name="Straight Arrow Connector 42">
            <a:extLst>
              <a:ext uri="{FF2B5EF4-FFF2-40B4-BE49-F238E27FC236}">
                <a16:creationId xmlns:a16="http://schemas.microsoft.com/office/drawing/2014/main" id="{3EA6B84F-9616-BF0F-DF0C-5DB0986395FA}"/>
              </a:ext>
            </a:extLst>
          </p:cNvPr>
          <p:cNvCxnSpPr>
            <a:cxnSpLocks/>
          </p:cNvCxnSpPr>
          <p:nvPr/>
        </p:nvCxnSpPr>
        <p:spPr>
          <a:xfrm>
            <a:off x="10145299" y="5274527"/>
            <a:ext cx="1066800" cy="0"/>
          </a:xfrm>
          <a:prstGeom prst="straightConnector1">
            <a:avLst/>
          </a:prstGeom>
          <a:ln>
            <a:solidFill>
              <a:srgbClr val="A299A9"/>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43">
            <a:extLst>
              <a:ext uri="{FF2B5EF4-FFF2-40B4-BE49-F238E27FC236}">
                <a16:creationId xmlns:a16="http://schemas.microsoft.com/office/drawing/2014/main" id="{B27FFE6F-C333-516A-0550-C85A3673C604}"/>
              </a:ext>
            </a:extLst>
          </p:cNvPr>
          <p:cNvCxnSpPr>
            <a:cxnSpLocks/>
          </p:cNvCxnSpPr>
          <p:nvPr/>
        </p:nvCxnSpPr>
        <p:spPr>
          <a:xfrm>
            <a:off x="8535137" y="5273906"/>
            <a:ext cx="1066800" cy="0"/>
          </a:xfrm>
          <a:prstGeom prst="straightConnector1">
            <a:avLst/>
          </a:prstGeom>
          <a:ln>
            <a:solidFill>
              <a:srgbClr val="E62ED4"/>
            </a:solidFill>
            <a:prstDash val="dash"/>
            <a:tailEnd type="none"/>
          </a:ln>
        </p:spPr>
        <p:style>
          <a:lnRef idx="1">
            <a:schemeClr val="accent4"/>
          </a:lnRef>
          <a:fillRef idx="0">
            <a:schemeClr val="accent4"/>
          </a:fillRef>
          <a:effectRef idx="0">
            <a:schemeClr val="accent4"/>
          </a:effectRef>
          <a:fontRef idx="minor">
            <a:schemeClr val="tx1"/>
          </a:fontRef>
        </p:style>
      </p:cxnSp>
      <p:cxnSp>
        <p:nvCxnSpPr>
          <p:cNvPr id="71" name="Straight Arrow Connector 44">
            <a:extLst>
              <a:ext uri="{FF2B5EF4-FFF2-40B4-BE49-F238E27FC236}">
                <a16:creationId xmlns:a16="http://schemas.microsoft.com/office/drawing/2014/main" id="{39EDF418-CF4D-6F8B-E28B-A0AFABBDCEFD}"/>
              </a:ext>
            </a:extLst>
          </p:cNvPr>
          <p:cNvCxnSpPr>
            <a:cxnSpLocks/>
          </p:cNvCxnSpPr>
          <p:nvPr/>
        </p:nvCxnSpPr>
        <p:spPr>
          <a:xfrm>
            <a:off x="6893181" y="5274527"/>
            <a:ext cx="1066800" cy="0"/>
          </a:xfrm>
          <a:prstGeom prst="straightConnector1">
            <a:avLst/>
          </a:prstGeom>
          <a:ln>
            <a:solidFill>
              <a:srgbClr val="130025"/>
            </a:solidFill>
            <a:prstDash val="dash"/>
            <a:tailEnd type="none"/>
          </a:ln>
        </p:spPr>
        <p:style>
          <a:lnRef idx="1">
            <a:schemeClr val="accent6"/>
          </a:lnRef>
          <a:fillRef idx="0">
            <a:schemeClr val="accent6"/>
          </a:fillRef>
          <a:effectRef idx="0">
            <a:schemeClr val="accent6"/>
          </a:effectRef>
          <a:fontRef idx="minor">
            <a:schemeClr val="tx1"/>
          </a:fontRef>
        </p:style>
      </p:cxnSp>
      <p:cxnSp>
        <p:nvCxnSpPr>
          <p:cNvPr id="72" name="Straight Arrow Connector 42">
            <a:extLst>
              <a:ext uri="{FF2B5EF4-FFF2-40B4-BE49-F238E27FC236}">
                <a16:creationId xmlns:a16="http://schemas.microsoft.com/office/drawing/2014/main" id="{EF2E73C0-28E6-73E5-AA2E-39F3B355CAEE}"/>
              </a:ext>
            </a:extLst>
          </p:cNvPr>
          <p:cNvCxnSpPr>
            <a:cxnSpLocks/>
          </p:cNvCxnSpPr>
          <p:nvPr/>
        </p:nvCxnSpPr>
        <p:spPr>
          <a:xfrm>
            <a:off x="10145299" y="5440096"/>
            <a:ext cx="1066800" cy="0"/>
          </a:xfrm>
          <a:prstGeom prst="straightConnector1">
            <a:avLst/>
          </a:prstGeom>
          <a:ln>
            <a:solidFill>
              <a:srgbClr val="A299A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43">
            <a:extLst>
              <a:ext uri="{FF2B5EF4-FFF2-40B4-BE49-F238E27FC236}">
                <a16:creationId xmlns:a16="http://schemas.microsoft.com/office/drawing/2014/main" id="{64D96E84-85ED-302A-6EE1-4F4C95DE9918}"/>
              </a:ext>
            </a:extLst>
          </p:cNvPr>
          <p:cNvCxnSpPr>
            <a:cxnSpLocks/>
          </p:cNvCxnSpPr>
          <p:nvPr/>
        </p:nvCxnSpPr>
        <p:spPr>
          <a:xfrm>
            <a:off x="8535137" y="5439630"/>
            <a:ext cx="1066800" cy="0"/>
          </a:xfrm>
          <a:prstGeom prst="straightConnector1">
            <a:avLst/>
          </a:prstGeom>
          <a:ln>
            <a:solidFill>
              <a:srgbClr val="E62ED4"/>
            </a:solidFill>
            <a:prstDash val="solid"/>
            <a:tailEnd type="triangle"/>
          </a:ln>
        </p:spPr>
        <p:style>
          <a:lnRef idx="1">
            <a:schemeClr val="accent4"/>
          </a:lnRef>
          <a:fillRef idx="0">
            <a:schemeClr val="accent4"/>
          </a:fillRef>
          <a:effectRef idx="0">
            <a:schemeClr val="accent4"/>
          </a:effectRef>
          <a:fontRef idx="minor">
            <a:schemeClr val="tx1"/>
          </a:fontRef>
        </p:style>
      </p:cxnSp>
      <p:cxnSp>
        <p:nvCxnSpPr>
          <p:cNvPr id="80" name="Straight Arrow Connector 44">
            <a:extLst>
              <a:ext uri="{FF2B5EF4-FFF2-40B4-BE49-F238E27FC236}">
                <a16:creationId xmlns:a16="http://schemas.microsoft.com/office/drawing/2014/main" id="{93E3E75F-5FD6-29EB-6494-7D74B8F22804}"/>
              </a:ext>
            </a:extLst>
          </p:cNvPr>
          <p:cNvCxnSpPr>
            <a:cxnSpLocks/>
          </p:cNvCxnSpPr>
          <p:nvPr/>
        </p:nvCxnSpPr>
        <p:spPr>
          <a:xfrm>
            <a:off x="6893181" y="5440096"/>
            <a:ext cx="1066800" cy="0"/>
          </a:xfrm>
          <a:prstGeom prst="straightConnector1">
            <a:avLst/>
          </a:prstGeom>
          <a:ln>
            <a:solidFill>
              <a:srgbClr val="130025"/>
            </a:solidFill>
            <a:prstDash val="solid"/>
            <a:tailEnd type="triangle"/>
          </a:ln>
        </p:spPr>
        <p:style>
          <a:lnRef idx="1">
            <a:schemeClr val="accent6"/>
          </a:lnRef>
          <a:fillRef idx="0">
            <a:schemeClr val="accent6"/>
          </a:fillRef>
          <a:effectRef idx="0">
            <a:schemeClr val="accent6"/>
          </a:effectRef>
          <a:fontRef idx="minor">
            <a:schemeClr val="tx1"/>
          </a:fontRef>
        </p:style>
      </p:cxnSp>
      <p:cxnSp>
        <p:nvCxnSpPr>
          <p:cNvPr id="81" name="Straight Arrow Connector 42">
            <a:extLst>
              <a:ext uri="{FF2B5EF4-FFF2-40B4-BE49-F238E27FC236}">
                <a16:creationId xmlns:a16="http://schemas.microsoft.com/office/drawing/2014/main" id="{714494D5-6472-D79A-2C76-C22D866309E7}"/>
              </a:ext>
            </a:extLst>
          </p:cNvPr>
          <p:cNvCxnSpPr>
            <a:cxnSpLocks/>
          </p:cNvCxnSpPr>
          <p:nvPr/>
        </p:nvCxnSpPr>
        <p:spPr>
          <a:xfrm>
            <a:off x="10145299" y="5605665"/>
            <a:ext cx="1066800" cy="0"/>
          </a:xfrm>
          <a:prstGeom prst="straightConnector1">
            <a:avLst/>
          </a:prstGeom>
          <a:ln>
            <a:solidFill>
              <a:srgbClr val="A299A9"/>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43">
            <a:extLst>
              <a:ext uri="{FF2B5EF4-FFF2-40B4-BE49-F238E27FC236}">
                <a16:creationId xmlns:a16="http://schemas.microsoft.com/office/drawing/2014/main" id="{3C5716D3-F98E-02E0-12B3-FE3C1C3EEA32}"/>
              </a:ext>
            </a:extLst>
          </p:cNvPr>
          <p:cNvCxnSpPr>
            <a:cxnSpLocks/>
          </p:cNvCxnSpPr>
          <p:nvPr/>
        </p:nvCxnSpPr>
        <p:spPr>
          <a:xfrm>
            <a:off x="8535137" y="5605354"/>
            <a:ext cx="1066800" cy="0"/>
          </a:xfrm>
          <a:prstGeom prst="straightConnector1">
            <a:avLst/>
          </a:prstGeom>
          <a:ln>
            <a:solidFill>
              <a:srgbClr val="E62ED4"/>
            </a:solidFill>
            <a:prstDash val="dash"/>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44">
            <a:extLst>
              <a:ext uri="{FF2B5EF4-FFF2-40B4-BE49-F238E27FC236}">
                <a16:creationId xmlns:a16="http://schemas.microsoft.com/office/drawing/2014/main" id="{EBEDDB2B-87E8-02F5-F937-FCB93E6CA1C1}"/>
              </a:ext>
            </a:extLst>
          </p:cNvPr>
          <p:cNvCxnSpPr>
            <a:cxnSpLocks/>
          </p:cNvCxnSpPr>
          <p:nvPr/>
        </p:nvCxnSpPr>
        <p:spPr>
          <a:xfrm>
            <a:off x="6893181" y="5605665"/>
            <a:ext cx="1066800" cy="0"/>
          </a:xfrm>
          <a:prstGeom prst="straightConnector1">
            <a:avLst/>
          </a:prstGeom>
          <a:ln>
            <a:solidFill>
              <a:srgbClr val="130025"/>
            </a:solidFill>
            <a:prstDash val="dash"/>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42">
            <a:extLst>
              <a:ext uri="{FF2B5EF4-FFF2-40B4-BE49-F238E27FC236}">
                <a16:creationId xmlns:a16="http://schemas.microsoft.com/office/drawing/2014/main" id="{36401D96-8BDD-F945-1236-D0C8C4D2C056}"/>
              </a:ext>
            </a:extLst>
          </p:cNvPr>
          <p:cNvCxnSpPr>
            <a:cxnSpLocks/>
          </p:cNvCxnSpPr>
          <p:nvPr/>
        </p:nvCxnSpPr>
        <p:spPr>
          <a:xfrm flipV="1">
            <a:off x="10145299" y="5771079"/>
            <a:ext cx="1034935" cy="155"/>
          </a:xfrm>
          <a:prstGeom prst="straightConnector1">
            <a:avLst/>
          </a:prstGeom>
          <a:ln>
            <a:solidFill>
              <a:srgbClr val="A299A9"/>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89" name="Straight Arrow Connector 43">
            <a:extLst>
              <a:ext uri="{FF2B5EF4-FFF2-40B4-BE49-F238E27FC236}">
                <a16:creationId xmlns:a16="http://schemas.microsoft.com/office/drawing/2014/main" id="{604D2037-AB77-B324-5A8A-E784AA896D72}"/>
              </a:ext>
            </a:extLst>
          </p:cNvPr>
          <p:cNvCxnSpPr>
            <a:cxnSpLocks/>
          </p:cNvCxnSpPr>
          <p:nvPr/>
        </p:nvCxnSpPr>
        <p:spPr>
          <a:xfrm>
            <a:off x="8535137" y="5771079"/>
            <a:ext cx="1034313" cy="155"/>
          </a:xfrm>
          <a:prstGeom prst="straightConnector1">
            <a:avLst/>
          </a:prstGeom>
          <a:ln>
            <a:solidFill>
              <a:srgbClr val="E62ED4"/>
            </a:solidFill>
            <a:prstDash val="solid"/>
            <a:tailEnd type="oval"/>
          </a:ln>
        </p:spPr>
        <p:style>
          <a:lnRef idx="1">
            <a:schemeClr val="accent4"/>
          </a:lnRef>
          <a:fillRef idx="0">
            <a:schemeClr val="accent4"/>
          </a:fillRef>
          <a:effectRef idx="0">
            <a:schemeClr val="accent4"/>
          </a:effectRef>
          <a:fontRef idx="minor">
            <a:schemeClr val="tx1"/>
          </a:fontRef>
        </p:style>
      </p:cxnSp>
      <p:cxnSp>
        <p:nvCxnSpPr>
          <p:cNvPr id="90" name="Straight Arrow Connector 44">
            <a:extLst>
              <a:ext uri="{FF2B5EF4-FFF2-40B4-BE49-F238E27FC236}">
                <a16:creationId xmlns:a16="http://schemas.microsoft.com/office/drawing/2014/main" id="{DEFD63B9-5A11-6977-1C9C-78398492A0EA}"/>
              </a:ext>
            </a:extLst>
          </p:cNvPr>
          <p:cNvCxnSpPr>
            <a:cxnSpLocks/>
          </p:cNvCxnSpPr>
          <p:nvPr/>
        </p:nvCxnSpPr>
        <p:spPr>
          <a:xfrm flipV="1">
            <a:off x="6893181" y="5771079"/>
            <a:ext cx="1044319" cy="155"/>
          </a:xfrm>
          <a:prstGeom prst="straightConnector1">
            <a:avLst/>
          </a:prstGeom>
          <a:ln>
            <a:solidFill>
              <a:srgbClr val="130025"/>
            </a:solidFill>
            <a:prstDash val="solid"/>
            <a:tailEnd type="oval"/>
          </a:ln>
        </p:spPr>
        <p:style>
          <a:lnRef idx="1">
            <a:schemeClr val="accent6"/>
          </a:lnRef>
          <a:fillRef idx="0">
            <a:schemeClr val="accent6"/>
          </a:fillRef>
          <a:effectRef idx="0">
            <a:schemeClr val="accent6"/>
          </a:effectRef>
          <a:fontRef idx="minor">
            <a:schemeClr val="tx1"/>
          </a:fontRef>
        </p:style>
      </p:cxnSp>
      <p:cxnSp>
        <p:nvCxnSpPr>
          <p:cNvPr id="93" name="Straight Arrow Connector 42">
            <a:extLst>
              <a:ext uri="{FF2B5EF4-FFF2-40B4-BE49-F238E27FC236}">
                <a16:creationId xmlns:a16="http://schemas.microsoft.com/office/drawing/2014/main" id="{C7DB6C1B-8C52-750A-A29A-5374FD5AE706}"/>
              </a:ext>
            </a:extLst>
          </p:cNvPr>
          <p:cNvCxnSpPr>
            <a:cxnSpLocks/>
          </p:cNvCxnSpPr>
          <p:nvPr/>
        </p:nvCxnSpPr>
        <p:spPr>
          <a:xfrm>
            <a:off x="10145299" y="5936803"/>
            <a:ext cx="1034935" cy="0"/>
          </a:xfrm>
          <a:prstGeom prst="straightConnector1">
            <a:avLst/>
          </a:prstGeom>
          <a:ln>
            <a:solidFill>
              <a:srgbClr val="A299A9"/>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94" name="Straight Arrow Connector 43">
            <a:extLst>
              <a:ext uri="{FF2B5EF4-FFF2-40B4-BE49-F238E27FC236}">
                <a16:creationId xmlns:a16="http://schemas.microsoft.com/office/drawing/2014/main" id="{E4644E55-8703-E1D1-4E1A-F69350CCEA71}"/>
              </a:ext>
            </a:extLst>
          </p:cNvPr>
          <p:cNvCxnSpPr>
            <a:cxnSpLocks/>
          </p:cNvCxnSpPr>
          <p:nvPr/>
        </p:nvCxnSpPr>
        <p:spPr>
          <a:xfrm>
            <a:off x="8535137" y="5936803"/>
            <a:ext cx="1034313" cy="0"/>
          </a:xfrm>
          <a:prstGeom prst="straightConnector1">
            <a:avLst/>
          </a:prstGeom>
          <a:ln>
            <a:solidFill>
              <a:srgbClr val="E62ED4"/>
            </a:solidFill>
            <a:prstDash val="dash"/>
            <a:tailEnd type="oval"/>
          </a:ln>
        </p:spPr>
        <p:style>
          <a:lnRef idx="1">
            <a:schemeClr val="accent4"/>
          </a:lnRef>
          <a:fillRef idx="0">
            <a:schemeClr val="accent4"/>
          </a:fillRef>
          <a:effectRef idx="0">
            <a:schemeClr val="accent4"/>
          </a:effectRef>
          <a:fontRef idx="minor">
            <a:schemeClr val="tx1"/>
          </a:fontRef>
        </p:style>
      </p:cxnSp>
      <p:cxnSp>
        <p:nvCxnSpPr>
          <p:cNvPr id="95" name="Straight Arrow Connector 44">
            <a:extLst>
              <a:ext uri="{FF2B5EF4-FFF2-40B4-BE49-F238E27FC236}">
                <a16:creationId xmlns:a16="http://schemas.microsoft.com/office/drawing/2014/main" id="{7DEAD16E-9AEE-4989-C8C3-54EECBF71654}"/>
              </a:ext>
            </a:extLst>
          </p:cNvPr>
          <p:cNvCxnSpPr>
            <a:cxnSpLocks/>
          </p:cNvCxnSpPr>
          <p:nvPr/>
        </p:nvCxnSpPr>
        <p:spPr>
          <a:xfrm>
            <a:off x="6893181" y="5936803"/>
            <a:ext cx="1044319" cy="0"/>
          </a:xfrm>
          <a:prstGeom prst="straightConnector1">
            <a:avLst/>
          </a:prstGeom>
          <a:ln>
            <a:solidFill>
              <a:srgbClr val="130025"/>
            </a:solidFill>
            <a:prstDash val="dash"/>
            <a:tailEnd type="oval"/>
          </a:ln>
        </p:spPr>
        <p:style>
          <a:lnRef idx="1">
            <a:schemeClr val="accent6"/>
          </a:lnRef>
          <a:fillRef idx="0">
            <a:schemeClr val="accent6"/>
          </a:fillRef>
          <a:effectRef idx="0">
            <a:schemeClr val="accent6"/>
          </a:effectRef>
          <a:fontRef idx="minor">
            <a:schemeClr val="tx1"/>
          </a:fontRef>
        </p:style>
      </p:cxnSp>
      <p:sp>
        <p:nvSpPr>
          <p:cNvPr id="96" name="Frame 427322196" descr="preencoded.png">
            <a:extLst>
              <a:ext uri="{FF2B5EF4-FFF2-40B4-BE49-F238E27FC236}">
                <a16:creationId xmlns:a16="http://schemas.microsoft.com/office/drawing/2014/main" id="{AA63045D-75B8-51A7-DE80-4343E686C7E5}"/>
              </a:ext>
            </a:extLst>
          </p:cNvPr>
          <p:cNvSpPr/>
          <p:nvPr/>
        </p:nvSpPr>
        <p:spPr>
          <a:xfrm>
            <a:off x="10052328" y="3215719"/>
            <a:ext cx="1252741" cy="317500"/>
          </a:xfrm>
          <a:prstGeom prst="homePlate">
            <a:avLst/>
          </a:prstGeom>
          <a:noFill/>
          <a:ln w="19050" cap="flat">
            <a:solidFill>
              <a:schemeClr val="bg2"/>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
        <p:nvSpPr>
          <p:cNvPr id="97" name="Frame 427322196" descr="preencoded.png">
            <a:extLst>
              <a:ext uri="{FF2B5EF4-FFF2-40B4-BE49-F238E27FC236}">
                <a16:creationId xmlns:a16="http://schemas.microsoft.com/office/drawing/2014/main" id="{B01C9F37-EDEB-4B57-A8C5-0595615B94FC}"/>
              </a:ext>
            </a:extLst>
          </p:cNvPr>
          <p:cNvSpPr/>
          <p:nvPr/>
        </p:nvSpPr>
        <p:spPr>
          <a:xfrm>
            <a:off x="8442166" y="3214633"/>
            <a:ext cx="1252741" cy="317500"/>
          </a:xfrm>
          <a:prstGeom prst="homePlate">
            <a:avLst/>
          </a:prstGeom>
          <a:noFill/>
          <a:ln w="19050" cap="flat">
            <a:solidFill>
              <a:srgbClr val="E52FD3"/>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
        <p:nvSpPr>
          <p:cNvPr id="98" name="Frame 427322196" descr="preencoded.png">
            <a:extLst>
              <a:ext uri="{FF2B5EF4-FFF2-40B4-BE49-F238E27FC236}">
                <a16:creationId xmlns:a16="http://schemas.microsoft.com/office/drawing/2014/main" id="{D9372513-DA91-51BD-339A-1021DF4AE36B}"/>
              </a:ext>
            </a:extLst>
          </p:cNvPr>
          <p:cNvSpPr/>
          <p:nvPr/>
        </p:nvSpPr>
        <p:spPr>
          <a:xfrm>
            <a:off x="6800210" y="3215719"/>
            <a:ext cx="1252741" cy="317500"/>
          </a:xfrm>
          <a:prstGeom prst="homePlate">
            <a:avLst/>
          </a:prstGeom>
          <a:noFill/>
          <a:ln w="19050" cap="flat">
            <a:solidFill>
              <a:srgbClr val="130025"/>
            </a:solid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ea typeface="SuisseIntl-Medium" pitchFamily="34" charset="-122"/>
                <a:cs typeface="SuisseIntl-Medium" pitchFamily="34" charset="-120"/>
              </a:rPr>
              <a:t>Headline Block</a:t>
            </a:r>
            <a:endParaRPr lang="en-US" sz="667"/>
          </a:p>
        </p:txBody>
      </p:sp>
      <p:sp>
        <p:nvSpPr>
          <p:cNvPr id="99" name="Frame 427322196" descr="preencoded.png">
            <a:extLst>
              <a:ext uri="{FF2B5EF4-FFF2-40B4-BE49-F238E27FC236}">
                <a16:creationId xmlns:a16="http://schemas.microsoft.com/office/drawing/2014/main" id="{B9878DBD-E647-E7E9-9AD7-6699566972B6}"/>
              </a:ext>
            </a:extLst>
          </p:cNvPr>
          <p:cNvSpPr/>
          <p:nvPr/>
        </p:nvSpPr>
        <p:spPr>
          <a:xfrm>
            <a:off x="10052328" y="2249581"/>
            <a:ext cx="1252741" cy="317500"/>
          </a:xfrm>
          <a:prstGeom prst="homePlate">
            <a:avLst/>
          </a:prstGeom>
          <a:solidFill>
            <a:srgbClr val="A199A9"/>
          </a:solidFill>
          <a:ln w="19050"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rPr>
              <a:t>Headline Block</a:t>
            </a:r>
          </a:p>
        </p:txBody>
      </p:sp>
      <p:sp>
        <p:nvSpPr>
          <p:cNvPr id="100" name="Frame 427322196" descr="preencoded.png">
            <a:extLst>
              <a:ext uri="{FF2B5EF4-FFF2-40B4-BE49-F238E27FC236}">
                <a16:creationId xmlns:a16="http://schemas.microsoft.com/office/drawing/2014/main" id="{477A341E-156E-9554-D38F-25F476A43E45}"/>
              </a:ext>
            </a:extLst>
          </p:cNvPr>
          <p:cNvSpPr/>
          <p:nvPr/>
        </p:nvSpPr>
        <p:spPr>
          <a:xfrm>
            <a:off x="8442166" y="2248185"/>
            <a:ext cx="1252741" cy="317500"/>
          </a:xfrm>
          <a:prstGeom prst="homePlate">
            <a:avLst/>
          </a:prstGeom>
          <a:solidFill>
            <a:srgbClr val="E42FD2"/>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rPr>
              <a:t>Headline Block</a:t>
            </a:r>
          </a:p>
        </p:txBody>
      </p:sp>
      <p:sp>
        <p:nvSpPr>
          <p:cNvPr id="101" name="Frame 427322196" descr="preencoded.png">
            <a:extLst>
              <a:ext uri="{FF2B5EF4-FFF2-40B4-BE49-F238E27FC236}">
                <a16:creationId xmlns:a16="http://schemas.microsoft.com/office/drawing/2014/main" id="{1DA877E9-8072-19DF-7410-CCB4805903C9}"/>
              </a:ext>
            </a:extLst>
          </p:cNvPr>
          <p:cNvSpPr/>
          <p:nvPr/>
        </p:nvSpPr>
        <p:spPr>
          <a:xfrm>
            <a:off x="6800210" y="2249581"/>
            <a:ext cx="1252741" cy="317500"/>
          </a:xfrm>
          <a:prstGeom prst="homePlate">
            <a:avLst/>
          </a:prstGeom>
          <a:solidFill>
            <a:srgbClr val="130025"/>
          </a:solidFill>
          <a:ln w="9525" cap="flat">
            <a:noFill/>
            <a:prstDash val="solid"/>
            <a:miter/>
          </a:ln>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r>
              <a:rPr lang="en-US" sz="667">
                <a:solidFill>
                  <a:schemeClr val="bg1"/>
                </a:solidFill>
              </a:rPr>
              <a:t>Headline Block</a:t>
            </a:r>
          </a:p>
        </p:txBody>
      </p:sp>
    </p:spTree>
    <p:extLst>
      <p:ext uri="{BB962C8B-B14F-4D97-AF65-F5344CB8AC3E}">
        <p14:creationId xmlns:p14="http://schemas.microsoft.com/office/powerpoint/2010/main" val="3424228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ECF0-E379-D0A0-6F03-DDF29CA69728}"/>
            </a:ext>
          </a:extLst>
        </p:cNvPr>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C16EA679-17C9-5329-6DBB-DA57F8C70DC6}"/>
              </a:ext>
            </a:extLst>
          </p:cNvPr>
          <p:cNvSpPr>
            <a:spLocks noGrp="1"/>
          </p:cNvSpPr>
          <p:nvPr>
            <p:ph type="sldNum" sz="quarter" idx="12"/>
          </p:nvPr>
        </p:nvSpPr>
        <p:spPr/>
        <p:txBody>
          <a:bodyPr/>
          <a:lstStyle/>
          <a:p>
            <a:fld id="{C1F56866-D47B-47B9-9D95-BB9706FB23C1}" type="slidenum">
              <a:rPr lang="en-US" smtClean="0"/>
              <a:pPr/>
              <a:t>8</a:t>
            </a:fld>
            <a:endParaRPr lang="en-US"/>
          </a:p>
        </p:txBody>
      </p:sp>
      <p:sp>
        <p:nvSpPr>
          <p:cNvPr id="23" name="Title 22">
            <a:extLst>
              <a:ext uri="{FF2B5EF4-FFF2-40B4-BE49-F238E27FC236}">
                <a16:creationId xmlns:a16="http://schemas.microsoft.com/office/drawing/2014/main" id="{94DB0CC4-E25D-9C5E-C4E0-A5F51E5C584C}"/>
              </a:ext>
            </a:extLst>
          </p:cNvPr>
          <p:cNvSpPr>
            <a:spLocks noGrp="1"/>
          </p:cNvSpPr>
          <p:nvPr>
            <p:ph type="title"/>
          </p:nvPr>
        </p:nvSpPr>
        <p:spPr/>
        <p:txBody>
          <a:bodyPr/>
          <a:lstStyle/>
          <a:p>
            <a:r>
              <a:rPr lang="en-US"/>
              <a:t>Icons</a:t>
            </a:r>
          </a:p>
        </p:txBody>
      </p:sp>
      <p:sp>
        <p:nvSpPr>
          <p:cNvPr id="24" name="Footer Placeholder 23">
            <a:extLst>
              <a:ext uri="{FF2B5EF4-FFF2-40B4-BE49-F238E27FC236}">
                <a16:creationId xmlns:a16="http://schemas.microsoft.com/office/drawing/2014/main" id="{B95E3D6A-1E6D-4E61-6505-3A6404D68E2D}"/>
              </a:ext>
            </a:extLst>
          </p:cNvPr>
          <p:cNvSpPr>
            <a:spLocks noGrp="1"/>
          </p:cNvSpPr>
          <p:nvPr>
            <p:ph type="ftr" sz="quarter" idx="3"/>
          </p:nvPr>
        </p:nvSpPr>
        <p:spPr/>
        <p:txBody>
          <a:bodyPr/>
          <a:lstStyle/>
          <a:p>
            <a:r>
              <a:rPr lang="en-US"/>
              <a:t>Copyright © 2025 Xebia. All rights reserved</a:t>
            </a:r>
          </a:p>
        </p:txBody>
      </p:sp>
      <p:sp>
        <p:nvSpPr>
          <p:cNvPr id="14" name="Text Placeholder 13">
            <a:extLst>
              <a:ext uri="{FF2B5EF4-FFF2-40B4-BE49-F238E27FC236}">
                <a16:creationId xmlns:a16="http://schemas.microsoft.com/office/drawing/2014/main" id="{D6441DD6-EAAC-3EEB-00F7-8DD1767AE74B}"/>
              </a:ext>
            </a:extLst>
          </p:cNvPr>
          <p:cNvSpPr>
            <a:spLocks noGrp="1"/>
          </p:cNvSpPr>
          <p:nvPr>
            <p:ph type="body" idx="106"/>
          </p:nvPr>
        </p:nvSpPr>
        <p:spPr/>
        <p:txBody>
          <a:bodyPr/>
          <a:lstStyle/>
          <a:p>
            <a:r>
              <a:rPr lang="en-US"/>
              <a:t>Presentation Standards &amp; Guidance</a:t>
            </a:r>
          </a:p>
        </p:txBody>
      </p:sp>
      <p:sp>
        <p:nvSpPr>
          <p:cNvPr id="15" name="TextBox 14">
            <a:extLst>
              <a:ext uri="{FF2B5EF4-FFF2-40B4-BE49-F238E27FC236}">
                <a16:creationId xmlns:a16="http://schemas.microsoft.com/office/drawing/2014/main" id="{E40759F6-7292-ABC4-6943-9CCC3A3ED328}"/>
              </a:ext>
            </a:extLst>
          </p:cNvPr>
          <p:cNvSpPr txBox="1"/>
          <p:nvPr/>
        </p:nvSpPr>
        <p:spPr>
          <a:xfrm>
            <a:off x="4845804" y="92990"/>
            <a:ext cx="184731" cy="215444"/>
          </a:xfrm>
          <a:prstGeom prst="rect">
            <a:avLst/>
          </a:prstGeom>
          <a:noFill/>
        </p:spPr>
        <p:txBody>
          <a:bodyPr wrap="none" rtlCol="0">
            <a:spAutoFit/>
          </a:bodyPr>
          <a:lstStyle/>
          <a:p>
            <a:pPr algn="l"/>
            <a:endParaRPr lang="en-US" sz="800" err="1"/>
          </a:p>
        </p:txBody>
      </p:sp>
      <p:pic>
        <p:nvPicPr>
          <p:cNvPr id="17" name="Grafika 103">
            <a:extLst>
              <a:ext uri="{FF2B5EF4-FFF2-40B4-BE49-F238E27FC236}">
                <a16:creationId xmlns:a16="http://schemas.microsoft.com/office/drawing/2014/main" id="{489AAEB2-AED8-3D00-1D98-4EC843D2F5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0010" y="5855009"/>
            <a:ext cx="360795" cy="360795"/>
          </a:xfrm>
          <a:prstGeom prst="rect">
            <a:avLst/>
          </a:prstGeom>
        </p:spPr>
      </p:pic>
      <p:pic>
        <p:nvPicPr>
          <p:cNvPr id="18" name="Grafika 106">
            <a:extLst>
              <a:ext uri="{FF2B5EF4-FFF2-40B4-BE49-F238E27FC236}">
                <a16:creationId xmlns:a16="http://schemas.microsoft.com/office/drawing/2014/main" id="{0897AB3E-54B7-50F1-3516-8CF392406C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4918" y="5855009"/>
            <a:ext cx="360795" cy="360795"/>
          </a:xfrm>
          <a:prstGeom prst="rect">
            <a:avLst/>
          </a:prstGeom>
        </p:spPr>
      </p:pic>
      <p:pic>
        <p:nvPicPr>
          <p:cNvPr id="20" name="Grafika 110">
            <a:extLst>
              <a:ext uri="{FF2B5EF4-FFF2-40B4-BE49-F238E27FC236}">
                <a16:creationId xmlns:a16="http://schemas.microsoft.com/office/drawing/2014/main" id="{534075E5-741E-B8F1-1326-B62EC6F4B8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05282" y="5855009"/>
            <a:ext cx="360795" cy="360795"/>
          </a:xfrm>
          <a:prstGeom prst="rect">
            <a:avLst/>
          </a:prstGeom>
        </p:spPr>
      </p:pic>
      <p:pic>
        <p:nvPicPr>
          <p:cNvPr id="21" name="Grafika 112">
            <a:extLst>
              <a:ext uri="{FF2B5EF4-FFF2-40B4-BE49-F238E27FC236}">
                <a16:creationId xmlns:a16="http://schemas.microsoft.com/office/drawing/2014/main" id="{95504E0C-FFDE-9D70-CC9A-A7E1FB1CC3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4550" y="5855009"/>
            <a:ext cx="360795" cy="360795"/>
          </a:xfrm>
          <a:prstGeom prst="rect">
            <a:avLst/>
          </a:prstGeom>
        </p:spPr>
      </p:pic>
      <p:pic>
        <p:nvPicPr>
          <p:cNvPr id="27" name="Grafika 114">
            <a:extLst>
              <a:ext uri="{FF2B5EF4-FFF2-40B4-BE49-F238E27FC236}">
                <a16:creationId xmlns:a16="http://schemas.microsoft.com/office/drawing/2014/main" id="{0A2737A0-1437-BDC7-B56C-0A6CF593E3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35102" y="5855009"/>
            <a:ext cx="360795" cy="360795"/>
          </a:xfrm>
          <a:prstGeom prst="rect">
            <a:avLst/>
          </a:prstGeom>
        </p:spPr>
      </p:pic>
      <p:pic>
        <p:nvPicPr>
          <p:cNvPr id="28" name="Grafika 116">
            <a:extLst>
              <a:ext uri="{FF2B5EF4-FFF2-40B4-BE49-F238E27FC236}">
                <a16:creationId xmlns:a16="http://schemas.microsoft.com/office/drawing/2014/main" id="{91EE7C8A-5C9E-E9E3-79CE-DE3646F9CB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9826" y="5855009"/>
            <a:ext cx="360795" cy="360795"/>
          </a:xfrm>
          <a:prstGeom prst="rect">
            <a:avLst/>
          </a:prstGeom>
        </p:spPr>
      </p:pic>
      <p:pic>
        <p:nvPicPr>
          <p:cNvPr id="32" name="Grafika 120">
            <a:extLst>
              <a:ext uri="{FF2B5EF4-FFF2-40B4-BE49-F238E27FC236}">
                <a16:creationId xmlns:a16="http://schemas.microsoft.com/office/drawing/2014/main" id="{5F9A2F8A-1E50-6369-29E3-A0C568CDDE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20194" y="5855009"/>
            <a:ext cx="360795" cy="360795"/>
          </a:xfrm>
          <a:prstGeom prst="rect">
            <a:avLst/>
          </a:prstGeom>
        </p:spPr>
      </p:pic>
      <p:pic>
        <p:nvPicPr>
          <p:cNvPr id="33" name="Grafika 122">
            <a:extLst>
              <a:ext uri="{FF2B5EF4-FFF2-40B4-BE49-F238E27FC236}">
                <a16:creationId xmlns:a16="http://schemas.microsoft.com/office/drawing/2014/main" id="{EB7F8DA3-9CAD-EC0A-3EAD-C16DE9B5C44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3998" y="5855009"/>
            <a:ext cx="360795" cy="360795"/>
          </a:xfrm>
          <a:prstGeom prst="rect">
            <a:avLst/>
          </a:prstGeom>
        </p:spPr>
      </p:pic>
      <p:pic>
        <p:nvPicPr>
          <p:cNvPr id="36" name="Grafika 128">
            <a:extLst>
              <a:ext uri="{FF2B5EF4-FFF2-40B4-BE49-F238E27FC236}">
                <a16:creationId xmlns:a16="http://schemas.microsoft.com/office/drawing/2014/main" id="{92BC3859-36A5-7074-BFCE-AEE353DB3C5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54366" y="5855009"/>
            <a:ext cx="360795" cy="360795"/>
          </a:xfrm>
          <a:prstGeom prst="rect">
            <a:avLst/>
          </a:prstGeom>
        </p:spPr>
      </p:pic>
      <p:pic>
        <p:nvPicPr>
          <p:cNvPr id="38" name="Grafika 132">
            <a:extLst>
              <a:ext uri="{FF2B5EF4-FFF2-40B4-BE49-F238E27FC236}">
                <a16:creationId xmlns:a16="http://schemas.microsoft.com/office/drawing/2014/main" id="{C250F567-3533-00CA-E107-6DD2F02A6A5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94734" y="5855009"/>
            <a:ext cx="360795" cy="360795"/>
          </a:xfrm>
          <a:prstGeom prst="rect">
            <a:avLst/>
          </a:prstGeom>
        </p:spPr>
      </p:pic>
      <p:pic>
        <p:nvPicPr>
          <p:cNvPr id="55" name="Grafika 136">
            <a:extLst>
              <a:ext uri="{FF2B5EF4-FFF2-40B4-BE49-F238E27FC236}">
                <a16:creationId xmlns:a16="http://schemas.microsoft.com/office/drawing/2014/main" id="{7005C992-5DE6-B44F-6735-0D5B4A58407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39458" y="5855009"/>
            <a:ext cx="360795" cy="360795"/>
          </a:xfrm>
          <a:prstGeom prst="rect">
            <a:avLst/>
          </a:prstGeom>
        </p:spPr>
      </p:pic>
      <p:pic>
        <p:nvPicPr>
          <p:cNvPr id="69" name="Grafika 152">
            <a:extLst>
              <a:ext uri="{FF2B5EF4-FFF2-40B4-BE49-F238E27FC236}">
                <a16:creationId xmlns:a16="http://schemas.microsoft.com/office/drawing/2014/main" id="{A9E4885C-B9D0-1F7E-1BB5-A6AA22258B4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84182" y="5855009"/>
            <a:ext cx="360795" cy="360795"/>
          </a:xfrm>
          <a:prstGeom prst="rect">
            <a:avLst/>
          </a:prstGeom>
        </p:spPr>
      </p:pic>
      <p:pic>
        <p:nvPicPr>
          <p:cNvPr id="70" name="Grafika 154">
            <a:extLst>
              <a:ext uri="{FF2B5EF4-FFF2-40B4-BE49-F238E27FC236}">
                <a16:creationId xmlns:a16="http://schemas.microsoft.com/office/drawing/2014/main" id="{E7EF551D-756F-7903-9296-452639F799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02587" y="5855009"/>
            <a:ext cx="360795" cy="360795"/>
          </a:xfrm>
          <a:prstGeom prst="rect">
            <a:avLst/>
          </a:prstGeom>
        </p:spPr>
      </p:pic>
      <p:pic>
        <p:nvPicPr>
          <p:cNvPr id="72" name="Grafika 158">
            <a:extLst>
              <a:ext uri="{FF2B5EF4-FFF2-40B4-BE49-F238E27FC236}">
                <a16:creationId xmlns:a16="http://schemas.microsoft.com/office/drawing/2014/main" id="{EC526448-B9F6-EBDB-DE0E-DC29E133416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909642" y="5855009"/>
            <a:ext cx="360795" cy="360795"/>
          </a:xfrm>
          <a:prstGeom prst="rect">
            <a:avLst/>
          </a:prstGeom>
        </p:spPr>
      </p:pic>
      <p:pic>
        <p:nvPicPr>
          <p:cNvPr id="81" name="Grafika 164">
            <a:extLst>
              <a:ext uri="{FF2B5EF4-FFF2-40B4-BE49-F238E27FC236}">
                <a16:creationId xmlns:a16="http://schemas.microsoft.com/office/drawing/2014/main" id="{A8F9A8FD-01CD-9771-E0D0-8D56777C3FA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69274" y="5855009"/>
            <a:ext cx="360795" cy="360795"/>
          </a:xfrm>
          <a:prstGeom prst="rect">
            <a:avLst/>
          </a:prstGeom>
        </p:spPr>
      </p:pic>
      <p:pic>
        <p:nvPicPr>
          <p:cNvPr id="35" name="Grafika 126">
            <a:extLst>
              <a:ext uri="{FF2B5EF4-FFF2-40B4-BE49-F238E27FC236}">
                <a16:creationId xmlns:a16="http://schemas.microsoft.com/office/drawing/2014/main" id="{EB8B9576-C029-5AD7-B4C1-CE9F4C97C74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203057" y="5214241"/>
            <a:ext cx="360795" cy="360795"/>
          </a:xfrm>
          <a:prstGeom prst="rect">
            <a:avLst/>
          </a:prstGeom>
        </p:spPr>
      </p:pic>
      <p:pic>
        <p:nvPicPr>
          <p:cNvPr id="37" name="Grafika 130">
            <a:extLst>
              <a:ext uri="{FF2B5EF4-FFF2-40B4-BE49-F238E27FC236}">
                <a16:creationId xmlns:a16="http://schemas.microsoft.com/office/drawing/2014/main" id="{DEA29284-D2BE-50BC-088C-7FEA85018CE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13998" y="5259183"/>
            <a:ext cx="360795" cy="360795"/>
          </a:xfrm>
          <a:prstGeom prst="rect">
            <a:avLst/>
          </a:prstGeom>
        </p:spPr>
      </p:pic>
      <p:pic>
        <p:nvPicPr>
          <p:cNvPr id="62" name="Grafika 138">
            <a:extLst>
              <a:ext uri="{FF2B5EF4-FFF2-40B4-BE49-F238E27FC236}">
                <a16:creationId xmlns:a16="http://schemas.microsoft.com/office/drawing/2014/main" id="{63055276-4996-04CE-A46D-A1BB7C50E33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127366" y="5214241"/>
            <a:ext cx="360795" cy="360795"/>
          </a:xfrm>
          <a:prstGeom prst="rect">
            <a:avLst/>
          </a:prstGeom>
        </p:spPr>
      </p:pic>
      <p:pic>
        <p:nvPicPr>
          <p:cNvPr id="64" name="Grafika 142">
            <a:extLst>
              <a:ext uri="{FF2B5EF4-FFF2-40B4-BE49-F238E27FC236}">
                <a16:creationId xmlns:a16="http://schemas.microsoft.com/office/drawing/2014/main" id="{4709E945-EF13-34EF-11AA-6651990DA2E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341805" y="5214241"/>
            <a:ext cx="360795" cy="360795"/>
          </a:xfrm>
          <a:prstGeom prst="rect">
            <a:avLst/>
          </a:prstGeom>
        </p:spPr>
      </p:pic>
      <p:pic>
        <p:nvPicPr>
          <p:cNvPr id="65" name="Grafika 144">
            <a:extLst>
              <a:ext uri="{FF2B5EF4-FFF2-40B4-BE49-F238E27FC236}">
                <a16:creationId xmlns:a16="http://schemas.microsoft.com/office/drawing/2014/main" id="{970B9629-8BD8-E699-D5AA-1556112AD96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912928" y="5214241"/>
            <a:ext cx="360795" cy="360795"/>
          </a:xfrm>
          <a:prstGeom prst="rect">
            <a:avLst/>
          </a:prstGeom>
        </p:spPr>
      </p:pic>
      <p:pic>
        <p:nvPicPr>
          <p:cNvPr id="67" name="Grafika 148">
            <a:extLst>
              <a:ext uri="{FF2B5EF4-FFF2-40B4-BE49-F238E27FC236}">
                <a16:creationId xmlns:a16="http://schemas.microsoft.com/office/drawing/2014/main" id="{96120314-C210-7494-2546-95124B40B4A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698489" y="5214241"/>
            <a:ext cx="360795" cy="360795"/>
          </a:xfrm>
          <a:prstGeom prst="rect">
            <a:avLst/>
          </a:prstGeom>
        </p:spPr>
      </p:pic>
      <p:pic>
        <p:nvPicPr>
          <p:cNvPr id="68" name="Grafika 150">
            <a:extLst>
              <a:ext uri="{FF2B5EF4-FFF2-40B4-BE49-F238E27FC236}">
                <a16:creationId xmlns:a16="http://schemas.microsoft.com/office/drawing/2014/main" id="{542745F4-29DE-15B3-A16D-6714E9BCF88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0626296" y="5214241"/>
            <a:ext cx="360795" cy="360795"/>
          </a:xfrm>
          <a:prstGeom prst="rect">
            <a:avLst/>
          </a:prstGeom>
        </p:spPr>
      </p:pic>
      <p:pic>
        <p:nvPicPr>
          <p:cNvPr id="71" name="Grafika 156">
            <a:extLst>
              <a:ext uri="{FF2B5EF4-FFF2-40B4-BE49-F238E27FC236}">
                <a16:creationId xmlns:a16="http://schemas.microsoft.com/office/drawing/2014/main" id="{CAD7598F-A065-C5A6-C087-DE52B13FA29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985121" y="5214241"/>
            <a:ext cx="360795" cy="360795"/>
          </a:xfrm>
          <a:prstGeom prst="rect">
            <a:avLst/>
          </a:prstGeom>
        </p:spPr>
      </p:pic>
      <p:pic>
        <p:nvPicPr>
          <p:cNvPr id="73" name="Grafika 160">
            <a:extLst>
              <a:ext uri="{FF2B5EF4-FFF2-40B4-BE49-F238E27FC236}">
                <a16:creationId xmlns:a16="http://schemas.microsoft.com/office/drawing/2014/main" id="{A345EB1A-7968-60FE-3819-C9CA5BEB9FC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69612" y="5214241"/>
            <a:ext cx="360795" cy="360795"/>
          </a:xfrm>
          <a:prstGeom prst="rect">
            <a:avLst/>
          </a:prstGeom>
        </p:spPr>
      </p:pic>
      <p:pic>
        <p:nvPicPr>
          <p:cNvPr id="82" name="Grafika 166">
            <a:extLst>
              <a:ext uri="{FF2B5EF4-FFF2-40B4-BE49-F238E27FC236}">
                <a16:creationId xmlns:a16="http://schemas.microsoft.com/office/drawing/2014/main" id="{1F820EAD-498A-855A-00CE-E655199DD12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770682" y="5214241"/>
            <a:ext cx="360795" cy="360795"/>
          </a:xfrm>
          <a:prstGeom prst="rect">
            <a:avLst/>
          </a:prstGeom>
        </p:spPr>
      </p:pic>
      <p:pic>
        <p:nvPicPr>
          <p:cNvPr id="83" name="Grafika 168">
            <a:extLst>
              <a:ext uri="{FF2B5EF4-FFF2-40B4-BE49-F238E27FC236}">
                <a16:creationId xmlns:a16="http://schemas.microsoft.com/office/drawing/2014/main" id="{63ED6F0A-7DA0-D843-364C-547009CC0400}"/>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484050" y="5214241"/>
            <a:ext cx="360795" cy="360795"/>
          </a:xfrm>
          <a:prstGeom prst="rect">
            <a:avLst/>
          </a:prstGeom>
        </p:spPr>
      </p:pic>
      <p:pic>
        <p:nvPicPr>
          <p:cNvPr id="88" name="Grafika 170">
            <a:extLst>
              <a:ext uri="{FF2B5EF4-FFF2-40B4-BE49-F238E27FC236}">
                <a16:creationId xmlns:a16="http://schemas.microsoft.com/office/drawing/2014/main" id="{27B424DB-D4DD-C341-B8A2-1B3B9C17A50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9840734" y="5214241"/>
            <a:ext cx="360795" cy="360795"/>
          </a:xfrm>
          <a:prstGeom prst="rect">
            <a:avLst/>
          </a:prstGeom>
        </p:spPr>
      </p:pic>
      <p:pic>
        <p:nvPicPr>
          <p:cNvPr id="90" name="Grafika 174">
            <a:extLst>
              <a:ext uri="{FF2B5EF4-FFF2-40B4-BE49-F238E27FC236}">
                <a16:creationId xmlns:a16="http://schemas.microsoft.com/office/drawing/2014/main" id="{3557ED18-826B-9725-5F1A-D273EB0C783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9055173" y="5214241"/>
            <a:ext cx="360795" cy="360795"/>
          </a:xfrm>
          <a:prstGeom prst="rect">
            <a:avLst/>
          </a:prstGeom>
        </p:spPr>
      </p:pic>
      <p:pic>
        <p:nvPicPr>
          <p:cNvPr id="93" name="Grafika 176">
            <a:extLst>
              <a:ext uri="{FF2B5EF4-FFF2-40B4-BE49-F238E27FC236}">
                <a16:creationId xmlns:a16="http://schemas.microsoft.com/office/drawing/2014/main" id="{C72B4BD5-C58C-37CC-EFC8-DF99A594806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1411860" y="5214241"/>
            <a:ext cx="360795" cy="360795"/>
          </a:xfrm>
          <a:prstGeom prst="rect">
            <a:avLst/>
          </a:prstGeom>
        </p:spPr>
      </p:pic>
      <p:pic>
        <p:nvPicPr>
          <p:cNvPr id="94" name="Grafika 178">
            <a:extLst>
              <a:ext uri="{FF2B5EF4-FFF2-40B4-BE49-F238E27FC236}">
                <a16:creationId xmlns:a16="http://schemas.microsoft.com/office/drawing/2014/main" id="{2B6E436C-D290-D696-7BEA-C0EB94518CA4}"/>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556244" y="5214241"/>
            <a:ext cx="360795" cy="360795"/>
          </a:xfrm>
          <a:prstGeom prst="rect">
            <a:avLst/>
          </a:prstGeom>
        </p:spPr>
      </p:pic>
      <p:pic>
        <p:nvPicPr>
          <p:cNvPr id="6" name="Grafika 22">
            <a:extLst>
              <a:ext uri="{FF2B5EF4-FFF2-40B4-BE49-F238E27FC236}">
                <a16:creationId xmlns:a16="http://schemas.microsoft.com/office/drawing/2014/main" id="{0346877D-336B-C074-DD30-45F0A45EE9AA}"/>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56244" y="4594835"/>
            <a:ext cx="360795" cy="360795"/>
          </a:xfrm>
          <a:prstGeom prst="rect">
            <a:avLst/>
          </a:prstGeom>
        </p:spPr>
      </p:pic>
      <p:pic>
        <p:nvPicPr>
          <p:cNvPr id="63" name="Grafika 140">
            <a:extLst>
              <a:ext uri="{FF2B5EF4-FFF2-40B4-BE49-F238E27FC236}">
                <a16:creationId xmlns:a16="http://schemas.microsoft.com/office/drawing/2014/main" id="{CEA25E8F-7F82-ABED-69FD-9A355B9EFB96}"/>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698489" y="4594835"/>
            <a:ext cx="360795" cy="360795"/>
          </a:xfrm>
          <a:prstGeom prst="rect">
            <a:avLst/>
          </a:prstGeom>
        </p:spPr>
      </p:pic>
      <p:pic>
        <p:nvPicPr>
          <p:cNvPr id="66" name="Grafika 146">
            <a:extLst>
              <a:ext uri="{FF2B5EF4-FFF2-40B4-BE49-F238E27FC236}">
                <a16:creationId xmlns:a16="http://schemas.microsoft.com/office/drawing/2014/main" id="{5E15C9AA-FEA7-E1F3-14D8-28DB3650A685}"/>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127366" y="4594835"/>
            <a:ext cx="360795" cy="360795"/>
          </a:xfrm>
          <a:prstGeom prst="rect">
            <a:avLst/>
          </a:prstGeom>
        </p:spPr>
      </p:pic>
      <p:pic>
        <p:nvPicPr>
          <p:cNvPr id="80" name="Grafika 162">
            <a:extLst>
              <a:ext uri="{FF2B5EF4-FFF2-40B4-BE49-F238E27FC236}">
                <a16:creationId xmlns:a16="http://schemas.microsoft.com/office/drawing/2014/main" id="{92963A88-F7D3-FFF8-0F66-792983DE3E7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269612" y="4594835"/>
            <a:ext cx="360795" cy="360795"/>
          </a:xfrm>
          <a:prstGeom prst="rect">
            <a:avLst/>
          </a:prstGeom>
        </p:spPr>
      </p:pic>
      <p:pic>
        <p:nvPicPr>
          <p:cNvPr id="89" name="Grafika 172">
            <a:extLst>
              <a:ext uri="{FF2B5EF4-FFF2-40B4-BE49-F238E27FC236}">
                <a16:creationId xmlns:a16="http://schemas.microsoft.com/office/drawing/2014/main" id="{5DB01A61-AF3C-9793-8621-EBF4001A5A6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626296" y="4594835"/>
            <a:ext cx="360795" cy="360795"/>
          </a:xfrm>
          <a:prstGeom prst="rect">
            <a:avLst/>
          </a:prstGeom>
        </p:spPr>
      </p:pic>
      <p:pic>
        <p:nvPicPr>
          <p:cNvPr id="95" name="Grafika 180">
            <a:extLst>
              <a:ext uri="{FF2B5EF4-FFF2-40B4-BE49-F238E27FC236}">
                <a16:creationId xmlns:a16="http://schemas.microsoft.com/office/drawing/2014/main" id="{A6509EA7-5AEF-955C-929F-7992F075517B}"/>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9840734" y="4594835"/>
            <a:ext cx="360795" cy="360795"/>
          </a:xfrm>
          <a:prstGeom prst="rect">
            <a:avLst/>
          </a:prstGeom>
        </p:spPr>
      </p:pic>
      <p:pic>
        <p:nvPicPr>
          <p:cNvPr id="96" name="Grafika 182">
            <a:extLst>
              <a:ext uri="{FF2B5EF4-FFF2-40B4-BE49-F238E27FC236}">
                <a16:creationId xmlns:a16="http://schemas.microsoft.com/office/drawing/2014/main" id="{1DD7C7F3-5061-C13E-60B5-AFC12F8F633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341805" y="4594835"/>
            <a:ext cx="360795" cy="360795"/>
          </a:xfrm>
          <a:prstGeom prst="rect">
            <a:avLst/>
          </a:prstGeom>
        </p:spPr>
      </p:pic>
      <p:pic>
        <p:nvPicPr>
          <p:cNvPr id="97" name="Grafika 184">
            <a:extLst>
              <a:ext uri="{FF2B5EF4-FFF2-40B4-BE49-F238E27FC236}">
                <a16:creationId xmlns:a16="http://schemas.microsoft.com/office/drawing/2014/main" id="{5FBEE9DA-DC7E-C548-0003-79AA659927F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1411860" y="4594835"/>
            <a:ext cx="360795" cy="360795"/>
          </a:xfrm>
          <a:prstGeom prst="rect">
            <a:avLst/>
          </a:prstGeom>
        </p:spPr>
      </p:pic>
      <p:pic>
        <p:nvPicPr>
          <p:cNvPr id="98" name="Grafika 186">
            <a:extLst>
              <a:ext uri="{FF2B5EF4-FFF2-40B4-BE49-F238E27FC236}">
                <a16:creationId xmlns:a16="http://schemas.microsoft.com/office/drawing/2014/main" id="{05D11E34-CE16-289B-8DAB-F0A64B91B9F7}"/>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985121" y="4594835"/>
            <a:ext cx="360795" cy="360795"/>
          </a:xfrm>
          <a:prstGeom prst="rect">
            <a:avLst/>
          </a:prstGeom>
        </p:spPr>
      </p:pic>
      <p:pic>
        <p:nvPicPr>
          <p:cNvPr id="99" name="Grafika 188">
            <a:extLst>
              <a:ext uri="{FF2B5EF4-FFF2-40B4-BE49-F238E27FC236}">
                <a16:creationId xmlns:a16="http://schemas.microsoft.com/office/drawing/2014/main" id="{BCB98732-F827-B751-DFAC-FAAED05E87DF}"/>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484050" y="4594835"/>
            <a:ext cx="360795" cy="360795"/>
          </a:xfrm>
          <a:prstGeom prst="rect">
            <a:avLst/>
          </a:prstGeom>
        </p:spPr>
      </p:pic>
      <p:pic>
        <p:nvPicPr>
          <p:cNvPr id="101" name="Grafika 192">
            <a:extLst>
              <a:ext uri="{FF2B5EF4-FFF2-40B4-BE49-F238E27FC236}">
                <a16:creationId xmlns:a16="http://schemas.microsoft.com/office/drawing/2014/main" id="{7A303072-CDEF-DF58-2792-47BB316B6911}"/>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055173" y="4594835"/>
            <a:ext cx="360795" cy="360795"/>
          </a:xfrm>
          <a:prstGeom prst="rect">
            <a:avLst/>
          </a:prstGeom>
        </p:spPr>
      </p:pic>
      <p:pic>
        <p:nvPicPr>
          <p:cNvPr id="103" name="Grafika 196">
            <a:extLst>
              <a:ext uri="{FF2B5EF4-FFF2-40B4-BE49-F238E27FC236}">
                <a16:creationId xmlns:a16="http://schemas.microsoft.com/office/drawing/2014/main" id="{651615D4-A244-DA58-4C40-4FFEA4C65D29}"/>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13998" y="4618415"/>
            <a:ext cx="360795" cy="360795"/>
          </a:xfrm>
          <a:prstGeom prst="rect">
            <a:avLst/>
          </a:prstGeom>
        </p:spPr>
      </p:pic>
      <p:pic>
        <p:nvPicPr>
          <p:cNvPr id="107" name="Grafika 204">
            <a:extLst>
              <a:ext uri="{FF2B5EF4-FFF2-40B4-BE49-F238E27FC236}">
                <a16:creationId xmlns:a16="http://schemas.microsoft.com/office/drawing/2014/main" id="{84185BFD-2B84-199B-5236-91054C422A94}"/>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5912928" y="4594835"/>
            <a:ext cx="360795" cy="360795"/>
          </a:xfrm>
          <a:prstGeom prst="rect">
            <a:avLst/>
          </a:prstGeom>
        </p:spPr>
      </p:pic>
      <p:pic>
        <p:nvPicPr>
          <p:cNvPr id="109" name="Grafika 208">
            <a:extLst>
              <a:ext uri="{FF2B5EF4-FFF2-40B4-BE49-F238E27FC236}">
                <a16:creationId xmlns:a16="http://schemas.microsoft.com/office/drawing/2014/main" id="{8D678284-E493-652A-7043-2F7037F2290B}"/>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770682" y="4594835"/>
            <a:ext cx="360795" cy="360795"/>
          </a:xfrm>
          <a:prstGeom prst="rect">
            <a:avLst/>
          </a:prstGeom>
        </p:spPr>
      </p:pic>
      <p:pic>
        <p:nvPicPr>
          <p:cNvPr id="116" name="Grafika 222">
            <a:extLst>
              <a:ext uri="{FF2B5EF4-FFF2-40B4-BE49-F238E27FC236}">
                <a16:creationId xmlns:a16="http://schemas.microsoft.com/office/drawing/2014/main" id="{7C253F59-9641-DCAF-CBE8-487642E666A8}"/>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203057" y="4594835"/>
            <a:ext cx="360795" cy="360795"/>
          </a:xfrm>
          <a:prstGeom prst="rect">
            <a:avLst/>
          </a:prstGeom>
        </p:spPr>
      </p:pic>
      <p:pic>
        <p:nvPicPr>
          <p:cNvPr id="102" name="Grafika 194">
            <a:extLst>
              <a:ext uri="{FF2B5EF4-FFF2-40B4-BE49-F238E27FC236}">
                <a16:creationId xmlns:a16="http://schemas.microsoft.com/office/drawing/2014/main" id="{39952277-3E50-5693-27D1-F5D2579DB0C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459845" y="3996791"/>
            <a:ext cx="360795" cy="360795"/>
          </a:xfrm>
          <a:prstGeom prst="rect">
            <a:avLst/>
          </a:prstGeom>
        </p:spPr>
      </p:pic>
      <p:pic>
        <p:nvPicPr>
          <p:cNvPr id="105" name="Grafika 200">
            <a:extLst>
              <a:ext uri="{FF2B5EF4-FFF2-40B4-BE49-F238E27FC236}">
                <a16:creationId xmlns:a16="http://schemas.microsoft.com/office/drawing/2014/main" id="{358112FA-7A7F-0A7D-C231-B19933EFA84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669066" y="3996791"/>
            <a:ext cx="360795" cy="360795"/>
          </a:xfrm>
          <a:prstGeom prst="rect">
            <a:avLst/>
          </a:prstGeom>
        </p:spPr>
      </p:pic>
      <p:pic>
        <p:nvPicPr>
          <p:cNvPr id="106" name="Grafika 202">
            <a:extLst>
              <a:ext uri="{FF2B5EF4-FFF2-40B4-BE49-F238E27FC236}">
                <a16:creationId xmlns:a16="http://schemas.microsoft.com/office/drawing/2014/main" id="{DA8044BC-55C4-5958-3AA9-EB46F12089B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878287" y="3996791"/>
            <a:ext cx="360795" cy="360795"/>
          </a:xfrm>
          <a:prstGeom prst="rect">
            <a:avLst/>
          </a:prstGeom>
        </p:spPr>
      </p:pic>
      <p:pic>
        <p:nvPicPr>
          <p:cNvPr id="108" name="Grafika 206">
            <a:extLst>
              <a:ext uri="{FF2B5EF4-FFF2-40B4-BE49-F238E27FC236}">
                <a16:creationId xmlns:a16="http://schemas.microsoft.com/office/drawing/2014/main" id="{5346B661-C03E-0E70-3EB5-7739392BBD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8296730" y="3996791"/>
            <a:ext cx="360795" cy="360795"/>
          </a:xfrm>
          <a:prstGeom prst="rect">
            <a:avLst/>
          </a:prstGeom>
        </p:spPr>
      </p:pic>
      <p:pic>
        <p:nvPicPr>
          <p:cNvPr id="110" name="Grafika 210">
            <a:extLst>
              <a:ext uri="{FF2B5EF4-FFF2-40B4-BE49-F238E27FC236}">
                <a16:creationId xmlns:a16="http://schemas.microsoft.com/office/drawing/2014/main" id="{F52B10DF-9784-EA06-CF4D-C704356428D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413998" y="3999009"/>
            <a:ext cx="360795" cy="360795"/>
          </a:xfrm>
          <a:prstGeom prst="rect">
            <a:avLst/>
          </a:prstGeom>
        </p:spPr>
      </p:pic>
      <p:pic>
        <p:nvPicPr>
          <p:cNvPr id="112" name="Grafika 214">
            <a:extLst>
              <a:ext uri="{FF2B5EF4-FFF2-40B4-BE49-F238E27FC236}">
                <a16:creationId xmlns:a16="http://schemas.microsoft.com/office/drawing/2014/main" id="{75CA3905-3275-8BFA-8F25-FDBB9A17810E}"/>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7505951" y="3996791"/>
            <a:ext cx="360795" cy="360795"/>
          </a:xfrm>
          <a:prstGeom prst="rect">
            <a:avLst/>
          </a:prstGeom>
        </p:spPr>
      </p:pic>
      <p:pic>
        <p:nvPicPr>
          <p:cNvPr id="113" name="Grafika 216">
            <a:extLst>
              <a:ext uri="{FF2B5EF4-FFF2-40B4-BE49-F238E27FC236}">
                <a16:creationId xmlns:a16="http://schemas.microsoft.com/office/drawing/2014/main" id="{1CA0F3A1-6014-688F-1E5C-5A7990A0FC15}"/>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4342836" y="3996791"/>
            <a:ext cx="360795" cy="360795"/>
          </a:xfrm>
          <a:prstGeom prst="rect">
            <a:avLst/>
          </a:prstGeom>
        </p:spPr>
      </p:pic>
      <p:pic>
        <p:nvPicPr>
          <p:cNvPr id="114" name="Grafika 218">
            <a:extLst>
              <a:ext uri="{FF2B5EF4-FFF2-40B4-BE49-F238E27FC236}">
                <a16:creationId xmlns:a16="http://schemas.microsoft.com/office/drawing/2014/main" id="{B6A36B68-8E17-819D-61FE-610E1197EC4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208275" y="4009321"/>
            <a:ext cx="335739" cy="335739"/>
          </a:xfrm>
          <a:prstGeom prst="rect">
            <a:avLst/>
          </a:prstGeom>
        </p:spPr>
      </p:pic>
      <p:pic>
        <p:nvPicPr>
          <p:cNvPr id="120" name="Grafika 230">
            <a:extLst>
              <a:ext uri="{FF2B5EF4-FFF2-40B4-BE49-F238E27FC236}">
                <a16:creationId xmlns:a16="http://schemas.microsoft.com/office/drawing/2014/main" id="{3FFA770B-99D7-046E-1C6F-3CA56429E6E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552058" y="3996791"/>
            <a:ext cx="360795" cy="360795"/>
          </a:xfrm>
          <a:prstGeom prst="rect">
            <a:avLst/>
          </a:prstGeom>
        </p:spPr>
      </p:pic>
      <p:pic>
        <p:nvPicPr>
          <p:cNvPr id="122" name="Grafika 234">
            <a:extLst>
              <a:ext uri="{FF2B5EF4-FFF2-40B4-BE49-F238E27FC236}">
                <a16:creationId xmlns:a16="http://schemas.microsoft.com/office/drawing/2014/main" id="{1D3E0D91-2BEB-D733-AAE8-AEC6F53BB569}"/>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9087508" y="3996791"/>
            <a:ext cx="360795" cy="360795"/>
          </a:xfrm>
          <a:prstGeom prst="rect">
            <a:avLst/>
          </a:prstGeom>
        </p:spPr>
      </p:pic>
      <p:pic>
        <p:nvPicPr>
          <p:cNvPr id="125" name="Grafika 240">
            <a:extLst>
              <a:ext uri="{FF2B5EF4-FFF2-40B4-BE49-F238E27FC236}">
                <a16:creationId xmlns:a16="http://schemas.microsoft.com/office/drawing/2014/main" id="{46BE5AE0-65E4-6572-44F3-6C2CD7E31D69}"/>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5924394" y="3996791"/>
            <a:ext cx="360795" cy="360795"/>
          </a:xfrm>
          <a:prstGeom prst="rect">
            <a:avLst/>
          </a:prstGeom>
        </p:spPr>
      </p:pic>
      <p:pic>
        <p:nvPicPr>
          <p:cNvPr id="128" name="Grafika 246">
            <a:extLst>
              <a:ext uri="{FF2B5EF4-FFF2-40B4-BE49-F238E27FC236}">
                <a16:creationId xmlns:a16="http://schemas.microsoft.com/office/drawing/2014/main" id="{10A91D27-003D-D814-E37D-C771FFA564B0}"/>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715172" y="3996791"/>
            <a:ext cx="360795" cy="360795"/>
          </a:xfrm>
          <a:prstGeom prst="rect">
            <a:avLst/>
          </a:prstGeom>
        </p:spPr>
      </p:pic>
      <p:pic>
        <p:nvPicPr>
          <p:cNvPr id="131" name="Grafika 252">
            <a:extLst>
              <a:ext uri="{FF2B5EF4-FFF2-40B4-BE49-F238E27FC236}">
                <a16:creationId xmlns:a16="http://schemas.microsoft.com/office/drawing/2014/main" id="{A21F6A95-677B-8FCA-D506-4C016E1191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2761279" y="3996791"/>
            <a:ext cx="360795" cy="360795"/>
          </a:xfrm>
          <a:prstGeom prst="rect">
            <a:avLst/>
          </a:prstGeom>
        </p:spPr>
      </p:pic>
      <p:pic>
        <p:nvPicPr>
          <p:cNvPr id="132" name="Grafika 254">
            <a:extLst>
              <a:ext uri="{FF2B5EF4-FFF2-40B4-BE49-F238E27FC236}">
                <a16:creationId xmlns:a16="http://schemas.microsoft.com/office/drawing/2014/main" id="{5BA6E94C-6EF7-19EA-8D7F-0DD28EE8892E}"/>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1970500" y="3996791"/>
            <a:ext cx="360795" cy="360795"/>
          </a:xfrm>
          <a:prstGeom prst="rect">
            <a:avLst/>
          </a:prstGeom>
        </p:spPr>
      </p:pic>
      <p:pic>
        <p:nvPicPr>
          <p:cNvPr id="137" name="Grafika 264">
            <a:extLst>
              <a:ext uri="{FF2B5EF4-FFF2-40B4-BE49-F238E27FC236}">
                <a16:creationId xmlns:a16="http://schemas.microsoft.com/office/drawing/2014/main" id="{A4671EAB-815E-CE78-EC2A-2E23F83F3CD6}"/>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5133615" y="3996791"/>
            <a:ext cx="360795" cy="360795"/>
          </a:xfrm>
          <a:prstGeom prst="rect">
            <a:avLst/>
          </a:prstGeom>
        </p:spPr>
      </p:pic>
      <p:pic>
        <p:nvPicPr>
          <p:cNvPr id="104" name="Grafika 198">
            <a:extLst>
              <a:ext uri="{FF2B5EF4-FFF2-40B4-BE49-F238E27FC236}">
                <a16:creationId xmlns:a16="http://schemas.microsoft.com/office/drawing/2014/main" id="{9E0B28DD-1D28-D535-46D4-EF646304A47C}"/>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1429639" y="3400965"/>
            <a:ext cx="360795" cy="360795"/>
          </a:xfrm>
          <a:prstGeom prst="rect">
            <a:avLst/>
          </a:prstGeom>
        </p:spPr>
      </p:pic>
      <p:pic>
        <p:nvPicPr>
          <p:cNvPr id="115" name="Grafika 220">
            <a:extLst>
              <a:ext uri="{FF2B5EF4-FFF2-40B4-BE49-F238E27FC236}">
                <a16:creationId xmlns:a16="http://schemas.microsoft.com/office/drawing/2014/main" id="{99379DF1-334D-3A2B-144E-1655D4A62149}"/>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0642806" y="3400965"/>
            <a:ext cx="360795" cy="360795"/>
          </a:xfrm>
          <a:prstGeom prst="rect">
            <a:avLst/>
          </a:prstGeom>
        </p:spPr>
      </p:pic>
      <p:pic>
        <p:nvPicPr>
          <p:cNvPr id="118" name="Grafika 226">
            <a:extLst>
              <a:ext uri="{FF2B5EF4-FFF2-40B4-BE49-F238E27FC236}">
                <a16:creationId xmlns:a16="http://schemas.microsoft.com/office/drawing/2014/main" id="{71807115-3FA1-28AE-A345-82BF60EED4EE}"/>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6708649" y="3400965"/>
            <a:ext cx="360795" cy="360795"/>
          </a:xfrm>
          <a:prstGeom prst="rect">
            <a:avLst/>
          </a:prstGeom>
        </p:spPr>
      </p:pic>
      <p:pic>
        <p:nvPicPr>
          <p:cNvPr id="119" name="Grafika 228">
            <a:extLst>
              <a:ext uri="{FF2B5EF4-FFF2-40B4-BE49-F238E27FC236}">
                <a16:creationId xmlns:a16="http://schemas.microsoft.com/office/drawing/2014/main" id="{3A4F4980-080F-D144-9187-373EAB042F9C}"/>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2774492" y="3400965"/>
            <a:ext cx="360795" cy="360795"/>
          </a:xfrm>
          <a:prstGeom prst="rect">
            <a:avLst/>
          </a:prstGeom>
        </p:spPr>
      </p:pic>
      <p:pic>
        <p:nvPicPr>
          <p:cNvPr id="121" name="Grafika 232">
            <a:extLst>
              <a:ext uri="{FF2B5EF4-FFF2-40B4-BE49-F238E27FC236}">
                <a16:creationId xmlns:a16="http://schemas.microsoft.com/office/drawing/2014/main" id="{E52A028F-67DD-3D04-6FB3-42E1A3362D2B}"/>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5134986" y="3400965"/>
            <a:ext cx="360795" cy="360795"/>
          </a:xfrm>
          <a:prstGeom prst="rect">
            <a:avLst/>
          </a:prstGeom>
        </p:spPr>
      </p:pic>
      <p:pic>
        <p:nvPicPr>
          <p:cNvPr id="126" name="Grafika 242">
            <a:extLst>
              <a:ext uri="{FF2B5EF4-FFF2-40B4-BE49-F238E27FC236}">
                <a16:creationId xmlns:a16="http://schemas.microsoft.com/office/drawing/2014/main" id="{E5F72586-1555-44CF-C4D2-FB7A02348935}"/>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1204327" y="3400965"/>
            <a:ext cx="360795" cy="360795"/>
          </a:xfrm>
          <a:prstGeom prst="rect">
            <a:avLst/>
          </a:prstGeom>
        </p:spPr>
      </p:pic>
      <p:pic>
        <p:nvPicPr>
          <p:cNvPr id="127" name="Grafika 244">
            <a:extLst>
              <a:ext uri="{FF2B5EF4-FFF2-40B4-BE49-F238E27FC236}">
                <a16:creationId xmlns:a16="http://schemas.microsoft.com/office/drawing/2014/main" id="{E926F0AE-3E59-718D-CA86-CF99313F542B}"/>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561324" y="3400965"/>
            <a:ext cx="360795" cy="360795"/>
          </a:xfrm>
          <a:prstGeom prst="rect">
            <a:avLst/>
          </a:prstGeom>
        </p:spPr>
      </p:pic>
      <p:pic>
        <p:nvPicPr>
          <p:cNvPr id="129" name="Grafika 248">
            <a:extLst>
              <a:ext uri="{FF2B5EF4-FFF2-40B4-BE49-F238E27FC236}">
                <a16:creationId xmlns:a16="http://schemas.microsoft.com/office/drawing/2014/main" id="{E3E223AA-B597-8E71-F184-875CF095389F}"/>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855974" y="3400965"/>
            <a:ext cx="360795" cy="360795"/>
          </a:xfrm>
          <a:prstGeom prst="rect">
            <a:avLst/>
          </a:prstGeom>
        </p:spPr>
      </p:pic>
      <p:pic>
        <p:nvPicPr>
          <p:cNvPr id="133" name="Grafika 256">
            <a:extLst>
              <a:ext uri="{FF2B5EF4-FFF2-40B4-BE49-F238E27FC236}">
                <a16:creationId xmlns:a16="http://schemas.microsoft.com/office/drawing/2014/main" id="{1E8B9556-AB5F-CA34-D2A3-D2B7F536F7A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282312" y="3400965"/>
            <a:ext cx="360795" cy="360795"/>
          </a:xfrm>
          <a:prstGeom prst="rect">
            <a:avLst/>
          </a:prstGeom>
        </p:spPr>
      </p:pic>
      <p:pic>
        <p:nvPicPr>
          <p:cNvPr id="134" name="Grafika 258">
            <a:extLst>
              <a:ext uri="{FF2B5EF4-FFF2-40B4-BE49-F238E27FC236}">
                <a16:creationId xmlns:a16="http://schemas.microsoft.com/office/drawing/2014/main" id="{620D905B-1DEB-A388-0B0A-4CC722AF8552}"/>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9069143" y="3400965"/>
            <a:ext cx="360795" cy="360795"/>
          </a:xfrm>
          <a:prstGeom prst="rect">
            <a:avLst/>
          </a:prstGeom>
        </p:spPr>
      </p:pic>
      <p:pic>
        <p:nvPicPr>
          <p:cNvPr id="135" name="Grafika 260">
            <a:extLst>
              <a:ext uri="{FF2B5EF4-FFF2-40B4-BE49-F238E27FC236}">
                <a16:creationId xmlns:a16="http://schemas.microsoft.com/office/drawing/2014/main" id="{5D937B80-475C-DB8F-3A21-D88F83036F43}"/>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95480" y="3400965"/>
            <a:ext cx="360795" cy="360795"/>
          </a:xfrm>
          <a:prstGeom prst="rect">
            <a:avLst/>
          </a:prstGeom>
        </p:spPr>
      </p:pic>
      <p:pic>
        <p:nvPicPr>
          <p:cNvPr id="136" name="Grafika 262">
            <a:extLst>
              <a:ext uri="{FF2B5EF4-FFF2-40B4-BE49-F238E27FC236}">
                <a16:creationId xmlns:a16="http://schemas.microsoft.com/office/drawing/2014/main" id="{8A887803-99B5-A944-4FCE-FD5C2ABAF4EB}"/>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4348155" y="3400965"/>
            <a:ext cx="360795" cy="360795"/>
          </a:xfrm>
          <a:prstGeom prst="rect">
            <a:avLst/>
          </a:prstGeom>
        </p:spPr>
      </p:pic>
      <p:pic>
        <p:nvPicPr>
          <p:cNvPr id="140" name="Grafika 270">
            <a:extLst>
              <a:ext uri="{FF2B5EF4-FFF2-40B4-BE49-F238E27FC236}">
                <a16:creationId xmlns:a16="http://schemas.microsoft.com/office/drawing/2014/main" id="{063B9F9A-B961-21A4-3559-D98DB2118253}"/>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5921818" y="3400965"/>
            <a:ext cx="360795" cy="360795"/>
          </a:xfrm>
          <a:prstGeom prst="rect">
            <a:avLst/>
          </a:prstGeom>
        </p:spPr>
      </p:pic>
      <p:pic>
        <p:nvPicPr>
          <p:cNvPr id="141" name="Grafika 272">
            <a:extLst>
              <a:ext uri="{FF2B5EF4-FFF2-40B4-BE49-F238E27FC236}">
                <a16:creationId xmlns:a16="http://schemas.microsoft.com/office/drawing/2014/main" id="{90D89FFE-7C45-87F8-B114-6E86E2023064}"/>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987661" y="3400965"/>
            <a:ext cx="360795" cy="360795"/>
          </a:xfrm>
          <a:prstGeom prst="rect">
            <a:avLst/>
          </a:prstGeom>
        </p:spPr>
      </p:pic>
      <p:pic>
        <p:nvPicPr>
          <p:cNvPr id="147" name="Grafika 284">
            <a:extLst>
              <a:ext uri="{FF2B5EF4-FFF2-40B4-BE49-F238E27FC236}">
                <a16:creationId xmlns:a16="http://schemas.microsoft.com/office/drawing/2014/main" id="{B323D6B0-DCF8-3F6C-0DE9-AC68162179EE}"/>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413998" y="3400965"/>
            <a:ext cx="360795" cy="360795"/>
          </a:xfrm>
          <a:prstGeom prst="rect">
            <a:avLst/>
          </a:prstGeom>
        </p:spPr>
      </p:pic>
      <p:pic>
        <p:nvPicPr>
          <p:cNvPr id="100" name="Grafika 190">
            <a:extLst>
              <a:ext uri="{FF2B5EF4-FFF2-40B4-BE49-F238E27FC236}">
                <a16:creationId xmlns:a16="http://schemas.microsoft.com/office/drawing/2014/main" id="{7F6BD9D0-2120-BAA8-ECA9-4011B7C1670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1423748" y="2805139"/>
            <a:ext cx="360795" cy="360795"/>
          </a:xfrm>
          <a:prstGeom prst="rect">
            <a:avLst/>
          </a:prstGeom>
        </p:spPr>
      </p:pic>
      <p:pic>
        <p:nvPicPr>
          <p:cNvPr id="111" name="Grafika 212">
            <a:extLst>
              <a:ext uri="{FF2B5EF4-FFF2-40B4-BE49-F238E27FC236}">
                <a16:creationId xmlns:a16="http://schemas.microsoft.com/office/drawing/2014/main" id="{E50AFBFD-6CEE-18DE-DE32-7BB354B49E05}"/>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0637337" y="2805139"/>
            <a:ext cx="360795" cy="360795"/>
          </a:xfrm>
          <a:prstGeom prst="rect">
            <a:avLst/>
          </a:prstGeom>
        </p:spPr>
      </p:pic>
      <p:pic>
        <p:nvPicPr>
          <p:cNvPr id="139" name="Grafika 268">
            <a:extLst>
              <a:ext uri="{FF2B5EF4-FFF2-40B4-BE49-F238E27FC236}">
                <a16:creationId xmlns:a16="http://schemas.microsoft.com/office/drawing/2014/main" id="{A970EF99-DB40-D2B6-6D86-C8E8EFBBD989}"/>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64516" y="2805139"/>
            <a:ext cx="360795" cy="360795"/>
          </a:xfrm>
          <a:prstGeom prst="rect">
            <a:avLst/>
          </a:prstGeom>
        </p:spPr>
      </p:pic>
      <p:pic>
        <p:nvPicPr>
          <p:cNvPr id="142" name="Grafika 274">
            <a:extLst>
              <a:ext uri="{FF2B5EF4-FFF2-40B4-BE49-F238E27FC236}">
                <a16:creationId xmlns:a16="http://schemas.microsoft.com/office/drawing/2014/main" id="{DBE12FD1-A1A8-82D2-D28B-E53377CF30A9}"/>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8278105" y="2805139"/>
            <a:ext cx="360795" cy="360795"/>
          </a:xfrm>
          <a:prstGeom prst="rect">
            <a:avLst/>
          </a:prstGeom>
        </p:spPr>
      </p:pic>
      <p:pic>
        <p:nvPicPr>
          <p:cNvPr id="144" name="Grafika 278">
            <a:extLst>
              <a:ext uri="{FF2B5EF4-FFF2-40B4-BE49-F238E27FC236}">
                <a16:creationId xmlns:a16="http://schemas.microsoft.com/office/drawing/2014/main" id="{C4A68E7D-0586-3E5C-C68F-EAC64C29FB42}"/>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491694" y="2805139"/>
            <a:ext cx="360795" cy="360795"/>
          </a:xfrm>
          <a:prstGeom prst="rect">
            <a:avLst/>
          </a:prstGeom>
        </p:spPr>
      </p:pic>
      <p:pic>
        <p:nvPicPr>
          <p:cNvPr id="148" name="Grafika 286">
            <a:extLst>
              <a:ext uri="{FF2B5EF4-FFF2-40B4-BE49-F238E27FC236}">
                <a16:creationId xmlns:a16="http://schemas.microsoft.com/office/drawing/2014/main" id="{F3273FB5-2FBA-2E65-BBB0-0D0618BBFFE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6705284" y="2805139"/>
            <a:ext cx="360795" cy="360795"/>
          </a:xfrm>
          <a:prstGeom prst="rect">
            <a:avLst/>
          </a:prstGeom>
        </p:spPr>
      </p:pic>
      <p:pic>
        <p:nvPicPr>
          <p:cNvPr id="149" name="Grafika 288">
            <a:extLst>
              <a:ext uri="{FF2B5EF4-FFF2-40B4-BE49-F238E27FC236}">
                <a16:creationId xmlns:a16="http://schemas.microsoft.com/office/drawing/2014/main" id="{97729611-F190-9084-D8AA-D7FD2E7CB69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5918873" y="2805139"/>
            <a:ext cx="360795" cy="360795"/>
          </a:xfrm>
          <a:prstGeom prst="rect">
            <a:avLst/>
          </a:prstGeom>
        </p:spPr>
      </p:pic>
      <p:pic>
        <p:nvPicPr>
          <p:cNvPr id="150" name="Grafika 290">
            <a:extLst>
              <a:ext uri="{FF2B5EF4-FFF2-40B4-BE49-F238E27FC236}">
                <a16:creationId xmlns:a16="http://schemas.microsoft.com/office/drawing/2014/main" id="{0D6A6280-F7C6-07CE-9C32-EFDC56079548}"/>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5132462" y="2805139"/>
            <a:ext cx="360795" cy="360795"/>
          </a:xfrm>
          <a:prstGeom prst="rect">
            <a:avLst/>
          </a:prstGeom>
        </p:spPr>
      </p:pic>
      <p:pic>
        <p:nvPicPr>
          <p:cNvPr id="152" name="Grafika 294">
            <a:extLst>
              <a:ext uri="{FF2B5EF4-FFF2-40B4-BE49-F238E27FC236}">
                <a16:creationId xmlns:a16="http://schemas.microsoft.com/office/drawing/2014/main" id="{3C03A330-474E-298C-1890-6480BC20B78F}"/>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9850926" y="2805139"/>
            <a:ext cx="360795" cy="360795"/>
          </a:xfrm>
          <a:prstGeom prst="rect">
            <a:avLst/>
          </a:prstGeom>
        </p:spPr>
      </p:pic>
      <p:pic>
        <p:nvPicPr>
          <p:cNvPr id="153" name="Grafika 296">
            <a:extLst>
              <a:ext uri="{FF2B5EF4-FFF2-40B4-BE49-F238E27FC236}">
                <a16:creationId xmlns:a16="http://schemas.microsoft.com/office/drawing/2014/main" id="{A7EAC95C-3FFF-E185-0140-A58FEE8A7BF4}"/>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4346052" y="2805139"/>
            <a:ext cx="360795" cy="360795"/>
          </a:xfrm>
          <a:prstGeom prst="rect">
            <a:avLst/>
          </a:prstGeom>
        </p:spPr>
      </p:pic>
      <p:pic>
        <p:nvPicPr>
          <p:cNvPr id="154" name="Grafika 298">
            <a:extLst>
              <a:ext uri="{FF2B5EF4-FFF2-40B4-BE49-F238E27FC236}">
                <a16:creationId xmlns:a16="http://schemas.microsoft.com/office/drawing/2014/main" id="{A48E4FD4-8E07-00E0-9C0F-BAF8BA1064D4}"/>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3559641" y="2805139"/>
            <a:ext cx="360795" cy="360795"/>
          </a:xfrm>
          <a:prstGeom prst="rect">
            <a:avLst/>
          </a:prstGeom>
        </p:spPr>
      </p:pic>
      <p:pic>
        <p:nvPicPr>
          <p:cNvPr id="156" name="Grafika 302">
            <a:extLst>
              <a:ext uri="{FF2B5EF4-FFF2-40B4-BE49-F238E27FC236}">
                <a16:creationId xmlns:a16="http://schemas.microsoft.com/office/drawing/2014/main" id="{25D5F0B7-61DB-E7D7-B6D6-9B7D5AF946A9}"/>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413998" y="2805139"/>
            <a:ext cx="360795" cy="360795"/>
          </a:xfrm>
          <a:prstGeom prst="rect">
            <a:avLst/>
          </a:prstGeom>
        </p:spPr>
      </p:pic>
      <p:pic>
        <p:nvPicPr>
          <p:cNvPr id="158" name="Grafika 306">
            <a:extLst>
              <a:ext uri="{FF2B5EF4-FFF2-40B4-BE49-F238E27FC236}">
                <a16:creationId xmlns:a16="http://schemas.microsoft.com/office/drawing/2014/main" id="{E9EC832A-B34B-284F-4B09-0D709A79B8D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986820" y="2805139"/>
            <a:ext cx="360795" cy="360795"/>
          </a:xfrm>
          <a:prstGeom prst="rect">
            <a:avLst/>
          </a:prstGeom>
        </p:spPr>
      </p:pic>
      <p:pic>
        <p:nvPicPr>
          <p:cNvPr id="159" name="Grafika 308">
            <a:extLst>
              <a:ext uri="{FF2B5EF4-FFF2-40B4-BE49-F238E27FC236}">
                <a16:creationId xmlns:a16="http://schemas.microsoft.com/office/drawing/2014/main" id="{2E6FBF49-B818-4298-4B47-81963910A4BE}"/>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1203907" y="2805139"/>
            <a:ext cx="360795" cy="360795"/>
          </a:xfrm>
          <a:prstGeom prst="rect">
            <a:avLst/>
          </a:prstGeom>
        </p:spPr>
      </p:pic>
      <p:pic>
        <p:nvPicPr>
          <p:cNvPr id="162" name="Grafika 314">
            <a:extLst>
              <a:ext uri="{FF2B5EF4-FFF2-40B4-BE49-F238E27FC236}">
                <a16:creationId xmlns:a16="http://schemas.microsoft.com/office/drawing/2014/main" id="{7B816E3F-E1F3-0B3C-4D28-79290B05F5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773230" y="2805139"/>
            <a:ext cx="360795" cy="360795"/>
          </a:xfrm>
          <a:prstGeom prst="rect">
            <a:avLst/>
          </a:prstGeom>
        </p:spPr>
      </p:pic>
      <p:pic>
        <p:nvPicPr>
          <p:cNvPr id="8" name="Grafika 32">
            <a:extLst>
              <a:ext uri="{FF2B5EF4-FFF2-40B4-BE49-F238E27FC236}">
                <a16:creationId xmlns:a16="http://schemas.microsoft.com/office/drawing/2014/main" id="{4D406B94-C46C-191B-69D3-74EA9F8FCB74}"/>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7491694" y="2204880"/>
            <a:ext cx="360795" cy="360795"/>
          </a:xfrm>
          <a:prstGeom prst="rect">
            <a:avLst/>
          </a:prstGeom>
        </p:spPr>
      </p:pic>
      <p:pic>
        <p:nvPicPr>
          <p:cNvPr id="117" name="Grafika 224">
            <a:extLst>
              <a:ext uri="{FF2B5EF4-FFF2-40B4-BE49-F238E27FC236}">
                <a16:creationId xmlns:a16="http://schemas.microsoft.com/office/drawing/2014/main" id="{6FEAD9BF-0AA5-A59F-8EE0-ACA03A47DCD8}"/>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11423748" y="2204880"/>
            <a:ext cx="360795" cy="360795"/>
          </a:xfrm>
          <a:prstGeom prst="rect">
            <a:avLst/>
          </a:prstGeom>
        </p:spPr>
      </p:pic>
      <p:pic>
        <p:nvPicPr>
          <p:cNvPr id="124" name="Grafika 238">
            <a:extLst>
              <a:ext uri="{FF2B5EF4-FFF2-40B4-BE49-F238E27FC236}">
                <a16:creationId xmlns:a16="http://schemas.microsoft.com/office/drawing/2014/main" id="{E846AAAD-EAAB-5709-7A1C-F5A448A1FA62}"/>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10637337" y="2204880"/>
            <a:ext cx="360795" cy="360795"/>
          </a:xfrm>
          <a:prstGeom prst="rect">
            <a:avLst/>
          </a:prstGeom>
        </p:spPr>
      </p:pic>
      <p:pic>
        <p:nvPicPr>
          <p:cNvPr id="145" name="Grafika 280">
            <a:extLst>
              <a:ext uri="{FF2B5EF4-FFF2-40B4-BE49-F238E27FC236}">
                <a16:creationId xmlns:a16="http://schemas.microsoft.com/office/drawing/2014/main" id="{1375BC2A-C8E8-067C-0C76-157163DE7895}"/>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8278105" y="2204880"/>
            <a:ext cx="360795" cy="360795"/>
          </a:xfrm>
          <a:prstGeom prst="rect">
            <a:avLst/>
          </a:prstGeom>
        </p:spPr>
      </p:pic>
      <p:pic>
        <p:nvPicPr>
          <p:cNvPr id="146" name="Grafika 282">
            <a:extLst>
              <a:ext uri="{FF2B5EF4-FFF2-40B4-BE49-F238E27FC236}">
                <a16:creationId xmlns:a16="http://schemas.microsoft.com/office/drawing/2014/main" id="{FC49B423-AFD8-0D61-64C8-3855D98E143F}"/>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9064516" y="2204880"/>
            <a:ext cx="360795" cy="360795"/>
          </a:xfrm>
          <a:prstGeom prst="rect">
            <a:avLst/>
          </a:prstGeom>
        </p:spPr>
      </p:pic>
      <p:pic>
        <p:nvPicPr>
          <p:cNvPr id="151" name="Grafika 292">
            <a:extLst>
              <a:ext uri="{FF2B5EF4-FFF2-40B4-BE49-F238E27FC236}">
                <a16:creationId xmlns:a16="http://schemas.microsoft.com/office/drawing/2014/main" id="{A6BCC4F0-E437-973E-97AD-2489B2045151}"/>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9850926" y="2204880"/>
            <a:ext cx="360795" cy="360795"/>
          </a:xfrm>
          <a:prstGeom prst="rect">
            <a:avLst/>
          </a:prstGeom>
        </p:spPr>
      </p:pic>
      <p:pic>
        <p:nvPicPr>
          <p:cNvPr id="155" name="Grafika 300">
            <a:extLst>
              <a:ext uri="{FF2B5EF4-FFF2-40B4-BE49-F238E27FC236}">
                <a16:creationId xmlns:a16="http://schemas.microsoft.com/office/drawing/2014/main" id="{14A37F0B-DA51-AC22-F268-09D3AB081D99}"/>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6705284" y="2204880"/>
            <a:ext cx="360795" cy="360795"/>
          </a:xfrm>
          <a:prstGeom prst="rect">
            <a:avLst/>
          </a:prstGeom>
        </p:spPr>
      </p:pic>
      <p:pic>
        <p:nvPicPr>
          <p:cNvPr id="157" name="Grafika 304">
            <a:extLst>
              <a:ext uri="{FF2B5EF4-FFF2-40B4-BE49-F238E27FC236}">
                <a16:creationId xmlns:a16="http://schemas.microsoft.com/office/drawing/2014/main" id="{6500CDF3-C0BE-944B-78DB-1C2074C1B119}"/>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4346052" y="2204880"/>
            <a:ext cx="360795" cy="360795"/>
          </a:xfrm>
          <a:prstGeom prst="rect">
            <a:avLst/>
          </a:prstGeom>
        </p:spPr>
      </p:pic>
      <p:pic>
        <p:nvPicPr>
          <p:cNvPr id="160" name="Grafika 310">
            <a:extLst>
              <a:ext uri="{FF2B5EF4-FFF2-40B4-BE49-F238E27FC236}">
                <a16:creationId xmlns:a16="http://schemas.microsoft.com/office/drawing/2014/main" id="{5AE65951-9F4D-D625-DA9B-BA688B69690D}"/>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918873" y="2204880"/>
            <a:ext cx="360795" cy="360795"/>
          </a:xfrm>
          <a:prstGeom prst="rect">
            <a:avLst/>
          </a:prstGeom>
        </p:spPr>
      </p:pic>
      <p:pic>
        <p:nvPicPr>
          <p:cNvPr id="161" name="Grafika 312">
            <a:extLst>
              <a:ext uri="{FF2B5EF4-FFF2-40B4-BE49-F238E27FC236}">
                <a16:creationId xmlns:a16="http://schemas.microsoft.com/office/drawing/2014/main" id="{2C7728C9-598A-A8FC-5CF6-60F01090AC26}"/>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1203907" y="2204880"/>
            <a:ext cx="360795" cy="360795"/>
          </a:xfrm>
          <a:prstGeom prst="rect">
            <a:avLst/>
          </a:prstGeom>
        </p:spPr>
      </p:pic>
      <p:pic>
        <p:nvPicPr>
          <p:cNvPr id="163" name="Grafika 316">
            <a:extLst>
              <a:ext uri="{FF2B5EF4-FFF2-40B4-BE49-F238E27FC236}">
                <a16:creationId xmlns:a16="http://schemas.microsoft.com/office/drawing/2014/main" id="{2E813AF4-5C79-9179-5CBC-D2DC87502827}"/>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5132462" y="2204880"/>
            <a:ext cx="360795" cy="360795"/>
          </a:xfrm>
          <a:prstGeom prst="rect">
            <a:avLst/>
          </a:prstGeom>
        </p:spPr>
      </p:pic>
      <p:pic>
        <p:nvPicPr>
          <p:cNvPr id="164" name="Grafika 318">
            <a:extLst>
              <a:ext uri="{FF2B5EF4-FFF2-40B4-BE49-F238E27FC236}">
                <a16:creationId xmlns:a16="http://schemas.microsoft.com/office/drawing/2014/main" id="{C65708F6-D8D7-67DD-6673-572440AEDEA9}"/>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413998" y="2209313"/>
            <a:ext cx="360795" cy="360795"/>
          </a:xfrm>
          <a:prstGeom prst="rect">
            <a:avLst/>
          </a:prstGeom>
        </p:spPr>
      </p:pic>
      <p:pic>
        <p:nvPicPr>
          <p:cNvPr id="165" name="Grafika 320">
            <a:extLst>
              <a:ext uri="{FF2B5EF4-FFF2-40B4-BE49-F238E27FC236}">
                <a16:creationId xmlns:a16="http://schemas.microsoft.com/office/drawing/2014/main" id="{D273E84E-4BF9-0FB7-167B-EDDBF05D0A52}"/>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2773230" y="2204880"/>
            <a:ext cx="360795" cy="360795"/>
          </a:xfrm>
          <a:prstGeom prst="rect">
            <a:avLst/>
          </a:prstGeom>
        </p:spPr>
      </p:pic>
      <p:pic>
        <p:nvPicPr>
          <p:cNvPr id="167" name="Grafika 324">
            <a:extLst>
              <a:ext uri="{FF2B5EF4-FFF2-40B4-BE49-F238E27FC236}">
                <a16:creationId xmlns:a16="http://schemas.microsoft.com/office/drawing/2014/main" id="{6EE4CCC1-7B82-5329-047E-4845A60C9520}"/>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3559641" y="2204880"/>
            <a:ext cx="360795" cy="360795"/>
          </a:xfrm>
          <a:prstGeom prst="rect">
            <a:avLst/>
          </a:prstGeom>
        </p:spPr>
      </p:pic>
      <p:pic>
        <p:nvPicPr>
          <p:cNvPr id="170" name="Grafika 330">
            <a:extLst>
              <a:ext uri="{FF2B5EF4-FFF2-40B4-BE49-F238E27FC236}">
                <a16:creationId xmlns:a16="http://schemas.microsoft.com/office/drawing/2014/main" id="{859EF577-42F3-E297-13A2-E7AE6C7569C1}"/>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1986820" y="2204880"/>
            <a:ext cx="360795" cy="360795"/>
          </a:xfrm>
          <a:prstGeom prst="rect">
            <a:avLst/>
          </a:prstGeom>
        </p:spPr>
      </p:pic>
      <p:pic>
        <p:nvPicPr>
          <p:cNvPr id="123" name="Grafika 236">
            <a:extLst>
              <a:ext uri="{FF2B5EF4-FFF2-40B4-BE49-F238E27FC236}">
                <a16:creationId xmlns:a16="http://schemas.microsoft.com/office/drawing/2014/main" id="{F44F07C9-4BEE-83C8-5CE3-5ED31BBC7F6D}"/>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11423748" y="1609054"/>
            <a:ext cx="360795" cy="360795"/>
          </a:xfrm>
          <a:prstGeom prst="rect">
            <a:avLst/>
          </a:prstGeom>
        </p:spPr>
      </p:pic>
      <p:pic>
        <p:nvPicPr>
          <p:cNvPr id="130" name="Grafika 250">
            <a:extLst>
              <a:ext uri="{FF2B5EF4-FFF2-40B4-BE49-F238E27FC236}">
                <a16:creationId xmlns:a16="http://schemas.microsoft.com/office/drawing/2014/main" id="{7C5B0F71-151C-73D9-9472-7BA1364D8602}"/>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10637337" y="1609054"/>
            <a:ext cx="360795" cy="360795"/>
          </a:xfrm>
          <a:prstGeom prst="rect">
            <a:avLst/>
          </a:prstGeom>
        </p:spPr>
      </p:pic>
      <p:pic>
        <p:nvPicPr>
          <p:cNvPr id="138" name="Grafika 266">
            <a:extLst>
              <a:ext uri="{FF2B5EF4-FFF2-40B4-BE49-F238E27FC236}">
                <a16:creationId xmlns:a16="http://schemas.microsoft.com/office/drawing/2014/main" id="{9C146662-2596-B372-F76F-B93F42C2A939}"/>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9850926" y="1609054"/>
            <a:ext cx="360795" cy="360795"/>
          </a:xfrm>
          <a:prstGeom prst="rect">
            <a:avLst/>
          </a:prstGeom>
        </p:spPr>
      </p:pic>
      <p:pic>
        <p:nvPicPr>
          <p:cNvPr id="143" name="Grafika 276">
            <a:extLst>
              <a:ext uri="{FF2B5EF4-FFF2-40B4-BE49-F238E27FC236}">
                <a16:creationId xmlns:a16="http://schemas.microsoft.com/office/drawing/2014/main" id="{13D57FCE-D8ED-87A1-E321-5BAC431CEC12}"/>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9064516" y="1609054"/>
            <a:ext cx="360795" cy="360795"/>
          </a:xfrm>
          <a:prstGeom prst="rect">
            <a:avLst/>
          </a:prstGeom>
        </p:spPr>
      </p:pic>
      <p:pic>
        <p:nvPicPr>
          <p:cNvPr id="166" name="Grafika 322">
            <a:extLst>
              <a:ext uri="{FF2B5EF4-FFF2-40B4-BE49-F238E27FC236}">
                <a16:creationId xmlns:a16="http://schemas.microsoft.com/office/drawing/2014/main" id="{4861E80E-4815-9485-5167-00692A5CAFB5}"/>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278105" y="1609054"/>
            <a:ext cx="360795" cy="360795"/>
          </a:xfrm>
          <a:prstGeom prst="rect">
            <a:avLst/>
          </a:prstGeom>
        </p:spPr>
      </p:pic>
      <p:pic>
        <p:nvPicPr>
          <p:cNvPr id="168" name="Grafika 326">
            <a:extLst>
              <a:ext uri="{FF2B5EF4-FFF2-40B4-BE49-F238E27FC236}">
                <a16:creationId xmlns:a16="http://schemas.microsoft.com/office/drawing/2014/main" id="{345C145C-9EBB-BD12-C6DA-735A275469B1}"/>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5918873" y="1609054"/>
            <a:ext cx="360795" cy="360795"/>
          </a:xfrm>
          <a:prstGeom prst="rect">
            <a:avLst/>
          </a:prstGeom>
        </p:spPr>
      </p:pic>
      <p:pic>
        <p:nvPicPr>
          <p:cNvPr id="169" name="Grafika 328">
            <a:extLst>
              <a:ext uri="{FF2B5EF4-FFF2-40B4-BE49-F238E27FC236}">
                <a16:creationId xmlns:a16="http://schemas.microsoft.com/office/drawing/2014/main" id="{FD671D58-6764-65A9-ED63-94E2AF82B37D}"/>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5132462" y="1609054"/>
            <a:ext cx="360795" cy="360795"/>
          </a:xfrm>
          <a:prstGeom prst="rect">
            <a:avLst/>
          </a:prstGeom>
        </p:spPr>
      </p:pic>
      <p:pic>
        <p:nvPicPr>
          <p:cNvPr id="171" name="Grafika 332">
            <a:extLst>
              <a:ext uri="{FF2B5EF4-FFF2-40B4-BE49-F238E27FC236}">
                <a16:creationId xmlns:a16="http://schemas.microsoft.com/office/drawing/2014/main" id="{FC323C7C-273E-326F-6E71-88C90B2D4129}"/>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1203907" y="1609054"/>
            <a:ext cx="360795" cy="360795"/>
          </a:xfrm>
          <a:prstGeom prst="rect">
            <a:avLst/>
          </a:prstGeom>
        </p:spPr>
      </p:pic>
      <p:pic>
        <p:nvPicPr>
          <p:cNvPr id="172" name="Grafika 334">
            <a:extLst>
              <a:ext uri="{FF2B5EF4-FFF2-40B4-BE49-F238E27FC236}">
                <a16:creationId xmlns:a16="http://schemas.microsoft.com/office/drawing/2014/main" id="{6F7C9937-87C4-B8AA-44EF-2CA8EF85D1C0}"/>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2773230" y="1609054"/>
            <a:ext cx="360795" cy="360795"/>
          </a:xfrm>
          <a:prstGeom prst="rect">
            <a:avLst/>
          </a:prstGeom>
        </p:spPr>
      </p:pic>
      <p:pic>
        <p:nvPicPr>
          <p:cNvPr id="173" name="Grafika 336">
            <a:extLst>
              <a:ext uri="{FF2B5EF4-FFF2-40B4-BE49-F238E27FC236}">
                <a16:creationId xmlns:a16="http://schemas.microsoft.com/office/drawing/2014/main" id="{8224AF8E-2A9F-FE1E-10F6-E7C40EB4A802}"/>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3559641" y="1609054"/>
            <a:ext cx="360795" cy="360795"/>
          </a:xfrm>
          <a:prstGeom prst="rect">
            <a:avLst/>
          </a:prstGeom>
        </p:spPr>
      </p:pic>
      <p:pic>
        <p:nvPicPr>
          <p:cNvPr id="174" name="Grafika 338">
            <a:extLst>
              <a:ext uri="{FF2B5EF4-FFF2-40B4-BE49-F238E27FC236}">
                <a16:creationId xmlns:a16="http://schemas.microsoft.com/office/drawing/2014/main" id="{A366D353-E85D-F97F-8AFF-E4C55758AD55}"/>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986820" y="1609054"/>
            <a:ext cx="360795" cy="360795"/>
          </a:xfrm>
          <a:prstGeom prst="rect">
            <a:avLst/>
          </a:prstGeom>
        </p:spPr>
      </p:pic>
      <p:pic>
        <p:nvPicPr>
          <p:cNvPr id="175" name="Grafika 340">
            <a:extLst>
              <a:ext uri="{FF2B5EF4-FFF2-40B4-BE49-F238E27FC236}">
                <a16:creationId xmlns:a16="http://schemas.microsoft.com/office/drawing/2014/main" id="{6D7B39F1-EF43-7B8A-14DE-E5EDCF358732}"/>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7491694" y="1609054"/>
            <a:ext cx="360795" cy="360795"/>
          </a:xfrm>
          <a:prstGeom prst="rect">
            <a:avLst/>
          </a:prstGeom>
        </p:spPr>
      </p:pic>
      <p:pic>
        <p:nvPicPr>
          <p:cNvPr id="176" name="Grafika 342">
            <a:extLst>
              <a:ext uri="{FF2B5EF4-FFF2-40B4-BE49-F238E27FC236}">
                <a16:creationId xmlns:a16="http://schemas.microsoft.com/office/drawing/2014/main" id="{16A30EB8-2872-3AC6-E197-292D25F719C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6705284" y="1609054"/>
            <a:ext cx="360795" cy="360795"/>
          </a:xfrm>
          <a:prstGeom prst="rect">
            <a:avLst/>
          </a:prstGeom>
        </p:spPr>
      </p:pic>
      <p:pic>
        <p:nvPicPr>
          <p:cNvPr id="177" name="Grafika 344">
            <a:extLst>
              <a:ext uri="{FF2B5EF4-FFF2-40B4-BE49-F238E27FC236}">
                <a16:creationId xmlns:a16="http://schemas.microsoft.com/office/drawing/2014/main" id="{130A75CF-B749-5173-79A3-A00F28CD7325}"/>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4346052" y="1609054"/>
            <a:ext cx="360795" cy="360795"/>
          </a:xfrm>
          <a:prstGeom prst="rect">
            <a:avLst/>
          </a:prstGeom>
        </p:spPr>
      </p:pic>
      <p:pic>
        <p:nvPicPr>
          <p:cNvPr id="178" name="Grafika 346">
            <a:extLst>
              <a:ext uri="{FF2B5EF4-FFF2-40B4-BE49-F238E27FC236}">
                <a16:creationId xmlns:a16="http://schemas.microsoft.com/office/drawing/2014/main" id="{6CA07807-BB5A-4920-26E7-6B38944AC3C4}"/>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413998" y="1609054"/>
            <a:ext cx="360795" cy="360795"/>
          </a:xfrm>
          <a:prstGeom prst="rect">
            <a:avLst/>
          </a:prstGeom>
        </p:spPr>
      </p:pic>
    </p:spTree>
    <p:extLst>
      <p:ext uri="{BB962C8B-B14F-4D97-AF65-F5344CB8AC3E}">
        <p14:creationId xmlns:p14="http://schemas.microsoft.com/office/powerpoint/2010/main" val="3476585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689E2-A2F9-CC78-B020-085982437E96}"/>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4EC29C92-457F-4340-DB6B-E0DDB6454919}"/>
              </a:ext>
            </a:extLst>
          </p:cNvPr>
          <p:cNvSpPr>
            <a:spLocks noGrp="1"/>
          </p:cNvSpPr>
          <p:nvPr>
            <p:ph type="body" idx="106"/>
          </p:nvPr>
        </p:nvSpPr>
        <p:spPr/>
        <p:txBody>
          <a:bodyPr/>
          <a:lstStyle/>
          <a:p>
            <a:r>
              <a:rPr lang="en-US"/>
              <a:t>Presentation Standards &amp; Guidance</a:t>
            </a:r>
          </a:p>
        </p:txBody>
      </p:sp>
      <p:sp>
        <p:nvSpPr>
          <p:cNvPr id="25" name="Slide Number Placeholder 24">
            <a:extLst>
              <a:ext uri="{FF2B5EF4-FFF2-40B4-BE49-F238E27FC236}">
                <a16:creationId xmlns:a16="http://schemas.microsoft.com/office/drawing/2014/main" id="{044A544E-6C2F-669F-C1BD-D390BA52BCCE}"/>
              </a:ext>
            </a:extLst>
          </p:cNvPr>
          <p:cNvSpPr>
            <a:spLocks noGrp="1"/>
          </p:cNvSpPr>
          <p:nvPr>
            <p:ph type="sldNum" sz="quarter" idx="12"/>
          </p:nvPr>
        </p:nvSpPr>
        <p:spPr/>
        <p:txBody>
          <a:bodyPr/>
          <a:lstStyle/>
          <a:p>
            <a:fld id="{C1F56866-D47B-47B9-9D95-BB9706FB23C1}" type="slidenum">
              <a:rPr lang="en-US" smtClean="0"/>
              <a:pPr/>
              <a:t>9</a:t>
            </a:fld>
            <a:endParaRPr lang="en-US"/>
          </a:p>
        </p:txBody>
      </p:sp>
      <p:sp>
        <p:nvSpPr>
          <p:cNvPr id="24" name="Footer Placeholder 23">
            <a:extLst>
              <a:ext uri="{FF2B5EF4-FFF2-40B4-BE49-F238E27FC236}">
                <a16:creationId xmlns:a16="http://schemas.microsoft.com/office/drawing/2014/main" id="{CB575B18-76D6-1527-FE20-CACA2422CC7E}"/>
              </a:ext>
            </a:extLst>
          </p:cNvPr>
          <p:cNvSpPr>
            <a:spLocks noGrp="1"/>
          </p:cNvSpPr>
          <p:nvPr>
            <p:ph type="ftr" sz="quarter" idx="3"/>
          </p:nvPr>
        </p:nvSpPr>
        <p:spPr/>
        <p:txBody>
          <a:bodyPr/>
          <a:lstStyle/>
          <a:p>
            <a:r>
              <a:rPr lang="en-US"/>
              <a:t>Copyright © 2025 Xebia. All rights reserved</a:t>
            </a:r>
          </a:p>
        </p:txBody>
      </p:sp>
      <p:sp>
        <p:nvSpPr>
          <p:cNvPr id="23" name="Title 22">
            <a:extLst>
              <a:ext uri="{FF2B5EF4-FFF2-40B4-BE49-F238E27FC236}">
                <a16:creationId xmlns:a16="http://schemas.microsoft.com/office/drawing/2014/main" id="{7BB265D6-A31E-AFCB-D37B-696837E9D07C}"/>
              </a:ext>
            </a:extLst>
          </p:cNvPr>
          <p:cNvSpPr>
            <a:spLocks noGrp="1"/>
          </p:cNvSpPr>
          <p:nvPr>
            <p:ph type="title"/>
          </p:nvPr>
        </p:nvSpPr>
        <p:spPr/>
        <p:txBody>
          <a:bodyPr/>
          <a:lstStyle/>
          <a:p>
            <a:r>
              <a:rPr lang="en-US"/>
              <a:t>Icons</a:t>
            </a:r>
          </a:p>
        </p:txBody>
      </p:sp>
      <p:sp>
        <p:nvSpPr>
          <p:cNvPr id="15" name="TextBox 14">
            <a:extLst>
              <a:ext uri="{FF2B5EF4-FFF2-40B4-BE49-F238E27FC236}">
                <a16:creationId xmlns:a16="http://schemas.microsoft.com/office/drawing/2014/main" id="{BB17F84F-1404-F4E7-C2F3-1A186D9F20CC}"/>
              </a:ext>
            </a:extLst>
          </p:cNvPr>
          <p:cNvSpPr txBox="1"/>
          <p:nvPr/>
        </p:nvSpPr>
        <p:spPr>
          <a:xfrm>
            <a:off x="4845804" y="92990"/>
            <a:ext cx="184731" cy="215444"/>
          </a:xfrm>
          <a:prstGeom prst="rect">
            <a:avLst/>
          </a:prstGeom>
          <a:noFill/>
        </p:spPr>
        <p:txBody>
          <a:bodyPr wrap="none" rtlCol="0">
            <a:spAutoFit/>
          </a:bodyPr>
          <a:lstStyle/>
          <a:p>
            <a:pPr algn="l"/>
            <a:endParaRPr lang="en-US" sz="800" err="1"/>
          </a:p>
        </p:txBody>
      </p:sp>
      <p:pic>
        <p:nvPicPr>
          <p:cNvPr id="17" name="Grafika 103">
            <a:extLst>
              <a:ext uri="{FF2B5EF4-FFF2-40B4-BE49-F238E27FC236}">
                <a16:creationId xmlns:a16="http://schemas.microsoft.com/office/drawing/2014/main" id="{C81D7255-3CA7-52DD-41CD-0EFB16B00A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0010" y="5855009"/>
            <a:ext cx="360795" cy="360795"/>
          </a:xfrm>
          <a:prstGeom prst="rect">
            <a:avLst/>
          </a:prstGeom>
        </p:spPr>
      </p:pic>
      <p:pic>
        <p:nvPicPr>
          <p:cNvPr id="18" name="Grafika 106">
            <a:extLst>
              <a:ext uri="{FF2B5EF4-FFF2-40B4-BE49-F238E27FC236}">
                <a16:creationId xmlns:a16="http://schemas.microsoft.com/office/drawing/2014/main" id="{5C7857B9-2E62-ECC8-047C-5B96B8C791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4918" y="5855009"/>
            <a:ext cx="360795" cy="360795"/>
          </a:xfrm>
          <a:prstGeom prst="rect">
            <a:avLst/>
          </a:prstGeom>
        </p:spPr>
      </p:pic>
      <p:pic>
        <p:nvPicPr>
          <p:cNvPr id="20" name="Grafika 110">
            <a:extLst>
              <a:ext uri="{FF2B5EF4-FFF2-40B4-BE49-F238E27FC236}">
                <a16:creationId xmlns:a16="http://schemas.microsoft.com/office/drawing/2014/main" id="{6DAC5927-E97F-53B9-551B-DC52BC9315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05282" y="5855009"/>
            <a:ext cx="360795" cy="360795"/>
          </a:xfrm>
          <a:prstGeom prst="rect">
            <a:avLst/>
          </a:prstGeom>
        </p:spPr>
      </p:pic>
      <p:pic>
        <p:nvPicPr>
          <p:cNvPr id="21" name="Grafika 112">
            <a:extLst>
              <a:ext uri="{FF2B5EF4-FFF2-40B4-BE49-F238E27FC236}">
                <a16:creationId xmlns:a16="http://schemas.microsoft.com/office/drawing/2014/main" id="{5924B5BE-7F7B-EEA0-1A8A-B030DFCC9D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4550" y="5855009"/>
            <a:ext cx="360795" cy="360795"/>
          </a:xfrm>
          <a:prstGeom prst="rect">
            <a:avLst/>
          </a:prstGeom>
        </p:spPr>
      </p:pic>
      <p:pic>
        <p:nvPicPr>
          <p:cNvPr id="27" name="Grafika 114">
            <a:extLst>
              <a:ext uri="{FF2B5EF4-FFF2-40B4-BE49-F238E27FC236}">
                <a16:creationId xmlns:a16="http://schemas.microsoft.com/office/drawing/2014/main" id="{F8804A9D-6F3A-F0F4-C014-950B3318F4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35102" y="5855009"/>
            <a:ext cx="360795" cy="360795"/>
          </a:xfrm>
          <a:prstGeom prst="rect">
            <a:avLst/>
          </a:prstGeom>
        </p:spPr>
      </p:pic>
      <p:pic>
        <p:nvPicPr>
          <p:cNvPr id="28" name="Grafika 116">
            <a:extLst>
              <a:ext uri="{FF2B5EF4-FFF2-40B4-BE49-F238E27FC236}">
                <a16:creationId xmlns:a16="http://schemas.microsoft.com/office/drawing/2014/main" id="{42A71648-4389-6AAD-4055-0EFEFB4EF7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9826" y="5855009"/>
            <a:ext cx="360795" cy="360795"/>
          </a:xfrm>
          <a:prstGeom prst="rect">
            <a:avLst/>
          </a:prstGeom>
        </p:spPr>
      </p:pic>
      <p:pic>
        <p:nvPicPr>
          <p:cNvPr id="32" name="Grafika 120">
            <a:extLst>
              <a:ext uri="{FF2B5EF4-FFF2-40B4-BE49-F238E27FC236}">
                <a16:creationId xmlns:a16="http://schemas.microsoft.com/office/drawing/2014/main" id="{6948FAC6-4A73-A560-47C5-BD9C46B81E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20194" y="5855009"/>
            <a:ext cx="360795" cy="360795"/>
          </a:xfrm>
          <a:prstGeom prst="rect">
            <a:avLst/>
          </a:prstGeom>
        </p:spPr>
      </p:pic>
      <p:pic>
        <p:nvPicPr>
          <p:cNvPr id="33" name="Grafika 122">
            <a:extLst>
              <a:ext uri="{FF2B5EF4-FFF2-40B4-BE49-F238E27FC236}">
                <a16:creationId xmlns:a16="http://schemas.microsoft.com/office/drawing/2014/main" id="{42BAE391-14EC-4DB4-99E3-05BF318B170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3998" y="5855009"/>
            <a:ext cx="360795" cy="360795"/>
          </a:xfrm>
          <a:prstGeom prst="rect">
            <a:avLst/>
          </a:prstGeom>
        </p:spPr>
      </p:pic>
      <p:pic>
        <p:nvPicPr>
          <p:cNvPr id="36" name="Grafika 128">
            <a:extLst>
              <a:ext uri="{FF2B5EF4-FFF2-40B4-BE49-F238E27FC236}">
                <a16:creationId xmlns:a16="http://schemas.microsoft.com/office/drawing/2014/main" id="{59810573-7533-A59D-1C02-BD1DC6FA440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54366" y="5855009"/>
            <a:ext cx="360795" cy="360795"/>
          </a:xfrm>
          <a:prstGeom prst="rect">
            <a:avLst/>
          </a:prstGeom>
        </p:spPr>
      </p:pic>
      <p:pic>
        <p:nvPicPr>
          <p:cNvPr id="38" name="Grafika 132">
            <a:extLst>
              <a:ext uri="{FF2B5EF4-FFF2-40B4-BE49-F238E27FC236}">
                <a16:creationId xmlns:a16="http://schemas.microsoft.com/office/drawing/2014/main" id="{FB9ADAF3-F482-4FEB-F861-A86D48B39D6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94734" y="5855009"/>
            <a:ext cx="360795" cy="360795"/>
          </a:xfrm>
          <a:prstGeom prst="rect">
            <a:avLst/>
          </a:prstGeom>
        </p:spPr>
      </p:pic>
      <p:pic>
        <p:nvPicPr>
          <p:cNvPr id="55" name="Grafika 136">
            <a:extLst>
              <a:ext uri="{FF2B5EF4-FFF2-40B4-BE49-F238E27FC236}">
                <a16:creationId xmlns:a16="http://schemas.microsoft.com/office/drawing/2014/main" id="{08690B66-3602-630F-989C-6E269BAC90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39458" y="5855009"/>
            <a:ext cx="360795" cy="360795"/>
          </a:xfrm>
          <a:prstGeom prst="rect">
            <a:avLst/>
          </a:prstGeom>
        </p:spPr>
      </p:pic>
      <p:pic>
        <p:nvPicPr>
          <p:cNvPr id="69" name="Grafika 152">
            <a:extLst>
              <a:ext uri="{FF2B5EF4-FFF2-40B4-BE49-F238E27FC236}">
                <a16:creationId xmlns:a16="http://schemas.microsoft.com/office/drawing/2014/main" id="{7852477B-9713-D66B-1FED-3AD86519186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84182" y="5855009"/>
            <a:ext cx="360795" cy="360795"/>
          </a:xfrm>
          <a:prstGeom prst="rect">
            <a:avLst/>
          </a:prstGeom>
        </p:spPr>
      </p:pic>
      <p:pic>
        <p:nvPicPr>
          <p:cNvPr id="70" name="Grafika 154">
            <a:extLst>
              <a:ext uri="{FF2B5EF4-FFF2-40B4-BE49-F238E27FC236}">
                <a16:creationId xmlns:a16="http://schemas.microsoft.com/office/drawing/2014/main" id="{73FB9C42-AA78-31B9-7E37-ACDC4F89754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02587" y="5855009"/>
            <a:ext cx="360795" cy="360795"/>
          </a:xfrm>
          <a:prstGeom prst="rect">
            <a:avLst/>
          </a:prstGeom>
        </p:spPr>
      </p:pic>
      <p:pic>
        <p:nvPicPr>
          <p:cNvPr id="72" name="Grafika 158">
            <a:extLst>
              <a:ext uri="{FF2B5EF4-FFF2-40B4-BE49-F238E27FC236}">
                <a16:creationId xmlns:a16="http://schemas.microsoft.com/office/drawing/2014/main" id="{04952760-5B1C-5CB0-7DC9-CFB3E2C97B4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909642" y="5855009"/>
            <a:ext cx="360795" cy="360795"/>
          </a:xfrm>
          <a:prstGeom prst="rect">
            <a:avLst/>
          </a:prstGeom>
        </p:spPr>
      </p:pic>
      <p:pic>
        <p:nvPicPr>
          <p:cNvPr id="81" name="Grafika 164">
            <a:extLst>
              <a:ext uri="{FF2B5EF4-FFF2-40B4-BE49-F238E27FC236}">
                <a16:creationId xmlns:a16="http://schemas.microsoft.com/office/drawing/2014/main" id="{D4B5463B-8E7B-2C11-3B84-6B81580DE83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69274" y="5855009"/>
            <a:ext cx="360795" cy="360795"/>
          </a:xfrm>
          <a:prstGeom prst="rect">
            <a:avLst/>
          </a:prstGeom>
        </p:spPr>
      </p:pic>
      <p:pic>
        <p:nvPicPr>
          <p:cNvPr id="35" name="Grafika 126">
            <a:extLst>
              <a:ext uri="{FF2B5EF4-FFF2-40B4-BE49-F238E27FC236}">
                <a16:creationId xmlns:a16="http://schemas.microsoft.com/office/drawing/2014/main" id="{2803A8E6-0A18-A271-F7AC-0E1A2641843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203057" y="5214241"/>
            <a:ext cx="360795" cy="360795"/>
          </a:xfrm>
          <a:prstGeom prst="rect">
            <a:avLst/>
          </a:prstGeom>
        </p:spPr>
      </p:pic>
      <p:pic>
        <p:nvPicPr>
          <p:cNvPr id="37" name="Grafika 130">
            <a:extLst>
              <a:ext uri="{FF2B5EF4-FFF2-40B4-BE49-F238E27FC236}">
                <a16:creationId xmlns:a16="http://schemas.microsoft.com/office/drawing/2014/main" id="{059238B2-E263-BC73-5963-7122F93564C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13998" y="5259183"/>
            <a:ext cx="360795" cy="360795"/>
          </a:xfrm>
          <a:prstGeom prst="rect">
            <a:avLst/>
          </a:prstGeom>
        </p:spPr>
      </p:pic>
      <p:pic>
        <p:nvPicPr>
          <p:cNvPr id="62" name="Grafika 138">
            <a:extLst>
              <a:ext uri="{FF2B5EF4-FFF2-40B4-BE49-F238E27FC236}">
                <a16:creationId xmlns:a16="http://schemas.microsoft.com/office/drawing/2014/main" id="{58071BF6-311D-B0A0-FF5B-C84793714A4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127366" y="5214241"/>
            <a:ext cx="360795" cy="360795"/>
          </a:xfrm>
          <a:prstGeom prst="rect">
            <a:avLst/>
          </a:prstGeom>
        </p:spPr>
      </p:pic>
      <p:pic>
        <p:nvPicPr>
          <p:cNvPr id="64" name="Grafika 142">
            <a:extLst>
              <a:ext uri="{FF2B5EF4-FFF2-40B4-BE49-F238E27FC236}">
                <a16:creationId xmlns:a16="http://schemas.microsoft.com/office/drawing/2014/main" id="{4FBB0927-1471-7131-095B-F6CE5E778B7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341805" y="5214241"/>
            <a:ext cx="360795" cy="360795"/>
          </a:xfrm>
          <a:prstGeom prst="rect">
            <a:avLst/>
          </a:prstGeom>
        </p:spPr>
      </p:pic>
      <p:pic>
        <p:nvPicPr>
          <p:cNvPr id="65" name="Grafika 144">
            <a:extLst>
              <a:ext uri="{FF2B5EF4-FFF2-40B4-BE49-F238E27FC236}">
                <a16:creationId xmlns:a16="http://schemas.microsoft.com/office/drawing/2014/main" id="{8E9ECE7B-BE54-2774-3480-C666D2F00A9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912928" y="5214241"/>
            <a:ext cx="360795" cy="360795"/>
          </a:xfrm>
          <a:prstGeom prst="rect">
            <a:avLst/>
          </a:prstGeom>
        </p:spPr>
      </p:pic>
      <p:pic>
        <p:nvPicPr>
          <p:cNvPr id="67" name="Grafika 148">
            <a:extLst>
              <a:ext uri="{FF2B5EF4-FFF2-40B4-BE49-F238E27FC236}">
                <a16:creationId xmlns:a16="http://schemas.microsoft.com/office/drawing/2014/main" id="{B121377D-21B1-1E64-2651-03B6FA54A71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698489" y="5214241"/>
            <a:ext cx="360795" cy="360795"/>
          </a:xfrm>
          <a:prstGeom prst="rect">
            <a:avLst/>
          </a:prstGeom>
        </p:spPr>
      </p:pic>
      <p:pic>
        <p:nvPicPr>
          <p:cNvPr id="68" name="Grafika 150">
            <a:extLst>
              <a:ext uri="{FF2B5EF4-FFF2-40B4-BE49-F238E27FC236}">
                <a16:creationId xmlns:a16="http://schemas.microsoft.com/office/drawing/2014/main" id="{A9CA6B1E-AA40-B0A1-5B06-08A8F8EB3A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0626296" y="5214241"/>
            <a:ext cx="360795" cy="360795"/>
          </a:xfrm>
          <a:prstGeom prst="rect">
            <a:avLst/>
          </a:prstGeom>
        </p:spPr>
      </p:pic>
      <p:pic>
        <p:nvPicPr>
          <p:cNvPr id="71" name="Grafika 156">
            <a:extLst>
              <a:ext uri="{FF2B5EF4-FFF2-40B4-BE49-F238E27FC236}">
                <a16:creationId xmlns:a16="http://schemas.microsoft.com/office/drawing/2014/main" id="{CE9C3913-981A-613A-F035-EF4E8CB65D7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985121" y="5214241"/>
            <a:ext cx="360795" cy="360795"/>
          </a:xfrm>
          <a:prstGeom prst="rect">
            <a:avLst/>
          </a:prstGeom>
        </p:spPr>
      </p:pic>
      <p:pic>
        <p:nvPicPr>
          <p:cNvPr id="73" name="Grafika 160">
            <a:extLst>
              <a:ext uri="{FF2B5EF4-FFF2-40B4-BE49-F238E27FC236}">
                <a16:creationId xmlns:a16="http://schemas.microsoft.com/office/drawing/2014/main" id="{2F76E1B5-C733-75FA-8F14-99409EF0C63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269612" y="5214241"/>
            <a:ext cx="360795" cy="360795"/>
          </a:xfrm>
          <a:prstGeom prst="rect">
            <a:avLst/>
          </a:prstGeom>
        </p:spPr>
      </p:pic>
      <p:pic>
        <p:nvPicPr>
          <p:cNvPr id="82" name="Grafika 166">
            <a:extLst>
              <a:ext uri="{FF2B5EF4-FFF2-40B4-BE49-F238E27FC236}">
                <a16:creationId xmlns:a16="http://schemas.microsoft.com/office/drawing/2014/main" id="{2C317200-698C-FCD4-5E56-E9ADCE12EB9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770682" y="5214241"/>
            <a:ext cx="360795" cy="360795"/>
          </a:xfrm>
          <a:prstGeom prst="rect">
            <a:avLst/>
          </a:prstGeom>
        </p:spPr>
      </p:pic>
      <p:pic>
        <p:nvPicPr>
          <p:cNvPr id="83" name="Grafika 168">
            <a:extLst>
              <a:ext uri="{FF2B5EF4-FFF2-40B4-BE49-F238E27FC236}">
                <a16:creationId xmlns:a16="http://schemas.microsoft.com/office/drawing/2014/main" id="{0678209E-DD40-DD11-D8A4-C2373C87B06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484050" y="5214241"/>
            <a:ext cx="360795" cy="360795"/>
          </a:xfrm>
          <a:prstGeom prst="rect">
            <a:avLst/>
          </a:prstGeom>
        </p:spPr>
      </p:pic>
      <p:pic>
        <p:nvPicPr>
          <p:cNvPr id="88" name="Grafika 170">
            <a:extLst>
              <a:ext uri="{FF2B5EF4-FFF2-40B4-BE49-F238E27FC236}">
                <a16:creationId xmlns:a16="http://schemas.microsoft.com/office/drawing/2014/main" id="{E33814A3-2A14-DBA5-08DA-C04C04FCB438}"/>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9840734" y="5214241"/>
            <a:ext cx="360795" cy="360795"/>
          </a:xfrm>
          <a:prstGeom prst="rect">
            <a:avLst/>
          </a:prstGeom>
        </p:spPr>
      </p:pic>
      <p:pic>
        <p:nvPicPr>
          <p:cNvPr id="90" name="Grafika 174">
            <a:extLst>
              <a:ext uri="{FF2B5EF4-FFF2-40B4-BE49-F238E27FC236}">
                <a16:creationId xmlns:a16="http://schemas.microsoft.com/office/drawing/2014/main" id="{6C30BF2B-8709-07BD-1458-89246CD475D7}"/>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9055173" y="5214241"/>
            <a:ext cx="360795" cy="360795"/>
          </a:xfrm>
          <a:prstGeom prst="rect">
            <a:avLst/>
          </a:prstGeom>
        </p:spPr>
      </p:pic>
      <p:pic>
        <p:nvPicPr>
          <p:cNvPr id="93" name="Grafika 176">
            <a:extLst>
              <a:ext uri="{FF2B5EF4-FFF2-40B4-BE49-F238E27FC236}">
                <a16:creationId xmlns:a16="http://schemas.microsoft.com/office/drawing/2014/main" id="{1284898C-929C-C3AF-E517-DD88C353034F}"/>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1411860" y="5214241"/>
            <a:ext cx="360795" cy="360795"/>
          </a:xfrm>
          <a:prstGeom prst="rect">
            <a:avLst/>
          </a:prstGeom>
        </p:spPr>
      </p:pic>
      <p:pic>
        <p:nvPicPr>
          <p:cNvPr id="94" name="Grafika 178">
            <a:extLst>
              <a:ext uri="{FF2B5EF4-FFF2-40B4-BE49-F238E27FC236}">
                <a16:creationId xmlns:a16="http://schemas.microsoft.com/office/drawing/2014/main" id="{899FB189-BB19-FF28-081C-C250281BE929}"/>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556244" y="5214241"/>
            <a:ext cx="360795" cy="360795"/>
          </a:xfrm>
          <a:prstGeom prst="rect">
            <a:avLst/>
          </a:prstGeom>
        </p:spPr>
      </p:pic>
      <p:pic>
        <p:nvPicPr>
          <p:cNvPr id="6" name="Grafika 22">
            <a:extLst>
              <a:ext uri="{FF2B5EF4-FFF2-40B4-BE49-F238E27FC236}">
                <a16:creationId xmlns:a16="http://schemas.microsoft.com/office/drawing/2014/main" id="{51331FF0-708B-E09F-F4CA-FECEA0ACB328}"/>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56244" y="4594835"/>
            <a:ext cx="360795" cy="360795"/>
          </a:xfrm>
          <a:prstGeom prst="rect">
            <a:avLst/>
          </a:prstGeom>
        </p:spPr>
      </p:pic>
      <p:pic>
        <p:nvPicPr>
          <p:cNvPr id="63" name="Grafika 140">
            <a:extLst>
              <a:ext uri="{FF2B5EF4-FFF2-40B4-BE49-F238E27FC236}">
                <a16:creationId xmlns:a16="http://schemas.microsoft.com/office/drawing/2014/main" id="{022C0014-3C7E-6469-C721-135FAB8B704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698489" y="4594835"/>
            <a:ext cx="360795" cy="360795"/>
          </a:xfrm>
          <a:prstGeom prst="rect">
            <a:avLst/>
          </a:prstGeom>
        </p:spPr>
      </p:pic>
      <p:pic>
        <p:nvPicPr>
          <p:cNvPr id="66" name="Grafika 146">
            <a:extLst>
              <a:ext uri="{FF2B5EF4-FFF2-40B4-BE49-F238E27FC236}">
                <a16:creationId xmlns:a16="http://schemas.microsoft.com/office/drawing/2014/main" id="{A3B3D610-AA07-C03C-D531-14D29117F607}"/>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127366" y="4594835"/>
            <a:ext cx="360795" cy="360795"/>
          </a:xfrm>
          <a:prstGeom prst="rect">
            <a:avLst/>
          </a:prstGeom>
        </p:spPr>
      </p:pic>
      <p:pic>
        <p:nvPicPr>
          <p:cNvPr id="80" name="Grafika 162">
            <a:extLst>
              <a:ext uri="{FF2B5EF4-FFF2-40B4-BE49-F238E27FC236}">
                <a16:creationId xmlns:a16="http://schemas.microsoft.com/office/drawing/2014/main" id="{2CAE5C1E-FDD7-998B-5D2C-85F42FB3818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269612" y="4594835"/>
            <a:ext cx="360795" cy="360795"/>
          </a:xfrm>
          <a:prstGeom prst="rect">
            <a:avLst/>
          </a:prstGeom>
        </p:spPr>
      </p:pic>
      <p:pic>
        <p:nvPicPr>
          <p:cNvPr id="89" name="Grafika 172">
            <a:extLst>
              <a:ext uri="{FF2B5EF4-FFF2-40B4-BE49-F238E27FC236}">
                <a16:creationId xmlns:a16="http://schemas.microsoft.com/office/drawing/2014/main" id="{42D02FD3-57EA-9CAF-3F1F-B5CF36CEBDEC}"/>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626296" y="4594835"/>
            <a:ext cx="360795" cy="360795"/>
          </a:xfrm>
          <a:prstGeom prst="rect">
            <a:avLst/>
          </a:prstGeom>
        </p:spPr>
      </p:pic>
      <p:pic>
        <p:nvPicPr>
          <p:cNvPr id="95" name="Grafika 180">
            <a:extLst>
              <a:ext uri="{FF2B5EF4-FFF2-40B4-BE49-F238E27FC236}">
                <a16:creationId xmlns:a16="http://schemas.microsoft.com/office/drawing/2014/main" id="{FA930608-951C-98C8-BE85-CF0615F3C183}"/>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9840734" y="4594835"/>
            <a:ext cx="360795" cy="360795"/>
          </a:xfrm>
          <a:prstGeom prst="rect">
            <a:avLst/>
          </a:prstGeom>
        </p:spPr>
      </p:pic>
      <p:pic>
        <p:nvPicPr>
          <p:cNvPr id="96" name="Grafika 182">
            <a:extLst>
              <a:ext uri="{FF2B5EF4-FFF2-40B4-BE49-F238E27FC236}">
                <a16:creationId xmlns:a16="http://schemas.microsoft.com/office/drawing/2014/main" id="{D9B915A0-1325-9714-B74F-830FD9AF0EC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341805" y="4594835"/>
            <a:ext cx="360795" cy="360795"/>
          </a:xfrm>
          <a:prstGeom prst="rect">
            <a:avLst/>
          </a:prstGeom>
        </p:spPr>
      </p:pic>
      <p:pic>
        <p:nvPicPr>
          <p:cNvPr id="97" name="Grafika 184">
            <a:extLst>
              <a:ext uri="{FF2B5EF4-FFF2-40B4-BE49-F238E27FC236}">
                <a16:creationId xmlns:a16="http://schemas.microsoft.com/office/drawing/2014/main" id="{DADC66F7-9A8C-88C2-A7E4-32B8F8E36900}"/>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1411860" y="4594835"/>
            <a:ext cx="360795" cy="360795"/>
          </a:xfrm>
          <a:prstGeom prst="rect">
            <a:avLst/>
          </a:prstGeom>
        </p:spPr>
      </p:pic>
      <p:pic>
        <p:nvPicPr>
          <p:cNvPr id="98" name="Grafika 186">
            <a:extLst>
              <a:ext uri="{FF2B5EF4-FFF2-40B4-BE49-F238E27FC236}">
                <a16:creationId xmlns:a16="http://schemas.microsoft.com/office/drawing/2014/main" id="{CCB94294-E085-E45F-CF6C-1AEC17348C19}"/>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985121" y="4594835"/>
            <a:ext cx="360795" cy="360795"/>
          </a:xfrm>
          <a:prstGeom prst="rect">
            <a:avLst/>
          </a:prstGeom>
        </p:spPr>
      </p:pic>
      <p:pic>
        <p:nvPicPr>
          <p:cNvPr id="99" name="Grafika 188">
            <a:extLst>
              <a:ext uri="{FF2B5EF4-FFF2-40B4-BE49-F238E27FC236}">
                <a16:creationId xmlns:a16="http://schemas.microsoft.com/office/drawing/2014/main" id="{776389F6-A2FA-24D2-3834-D940659EC2DA}"/>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484050" y="4594835"/>
            <a:ext cx="360795" cy="360795"/>
          </a:xfrm>
          <a:prstGeom prst="rect">
            <a:avLst/>
          </a:prstGeom>
        </p:spPr>
      </p:pic>
      <p:pic>
        <p:nvPicPr>
          <p:cNvPr id="101" name="Grafika 192">
            <a:extLst>
              <a:ext uri="{FF2B5EF4-FFF2-40B4-BE49-F238E27FC236}">
                <a16:creationId xmlns:a16="http://schemas.microsoft.com/office/drawing/2014/main" id="{17D47498-180D-ADEF-838A-6B1EC000870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055173" y="4594835"/>
            <a:ext cx="360795" cy="360795"/>
          </a:xfrm>
          <a:prstGeom prst="rect">
            <a:avLst/>
          </a:prstGeom>
        </p:spPr>
      </p:pic>
      <p:pic>
        <p:nvPicPr>
          <p:cNvPr id="103" name="Grafika 196">
            <a:extLst>
              <a:ext uri="{FF2B5EF4-FFF2-40B4-BE49-F238E27FC236}">
                <a16:creationId xmlns:a16="http://schemas.microsoft.com/office/drawing/2014/main" id="{E89C113C-5803-CD76-2982-BE052405A696}"/>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413998" y="4618415"/>
            <a:ext cx="360795" cy="360795"/>
          </a:xfrm>
          <a:prstGeom prst="rect">
            <a:avLst/>
          </a:prstGeom>
        </p:spPr>
      </p:pic>
      <p:pic>
        <p:nvPicPr>
          <p:cNvPr id="107" name="Grafika 204">
            <a:extLst>
              <a:ext uri="{FF2B5EF4-FFF2-40B4-BE49-F238E27FC236}">
                <a16:creationId xmlns:a16="http://schemas.microsoft.com/office/drawing/2014/main" id="{49751FEA-3EAD-38FE-6CD2-A3FEA8B60596}"/>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5912928" y="4594835"/>
            <a:ext cx="360795" cy="360795"/>
          </a:xfrm>
          <a:prstGeom prst="rect">
            <a:avLst/>
          </a:prstGeom>
        </p:spPr>
      </p:pic>
      <p:pic>
        <p:nvPicPr>
          <p:cNvPr id="109" name="Grafika 208">
            <a:extLst>
              <a:ext uri="{FF2B5EF4-FFF2-40B4-BE49-F238E27FC236}">
                <a16:creationId xmlns:a16="http://schemas.microsoft.com/office/drawing/2014/main" id="{88496A13-F8B4-2B20-893F-514534233C5A}"/>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770682" y="4594835"/>
            <a:ext cx="360795" cy="360795"/>
          </a:xfrm>
          <a:prstGeom prst="rect">
            <a:avLst/>
          </a:prstGeom>
        </p:spPr>
      </p:pic>
      <p:pic>
        <p:nvPicPr>
          <p:cNvPr id="116" name="Grafika 222">
            <a:extLst>
              <a:ext uri="{FF2B5EF4-FFF2-40B4-BE49-F238E27FC236}">
                <a16:creationId xmlns:a16="http://schemas.microsoft.com/office/drawing/2014/main" id="{9A32DD22-8A95-ED75-9675-2645186C9D8E}"/>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203057" y="4594835"/>
            <a:ext cx="360795" cy="360795"/>
          </a:xfrm>
          <a:prstGeom prst="rect">
            <a:avLst/>
          </a:prstGeom>
        </p:spPr>
      </p:pic>
      <p:pic>
        <p:nvPicPr>
          <p:cNvPr id="102" name="Grafika 194">
            <a:extLst>
              <a:ext uri="{FF2B5EF4-FFF2-40B4-BE49-F238E27FC236}">
                <a16:creationId xmlns:a16="http://schemas.microsoft.com/office/drawing/2014/main" id="{C1EF4F7F-44ED-BA6E-EE5D-FDDF203991A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459845" y="3996791"/>
            <a:ext cx="360795" cy="360795"/>
          </a:xfrm>
          <a:prstGeom prst="rect">
            <a:avLst/>
          </a:prstGeom>
        </p:spPr>
      </p:pic>
      <p:pic>
        <p:nvPicPr>
          <p:cNvPr id="105" name="Grafika 200">
            <a:extLst>
              <a:ext uri="{FF2B5EF4-FFF2-40B4-BE49-F238E27FC236}">
                <a16:creationId xmlns:a16="http://schemas.microsoft.com/office/drawing/2014/main" id="{850746C7-38E4-EC82-71B0-3DD4EB98BD5B}"/>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669066" y="3996791"/>
            <a:ext cx="360795" cy="360795"/>
          </a:xfrm>
          <a:prstGeom prst="rect">
            <a:avLst/>
          </a:prstGeom>
        </p:spPr>
      </p:pic>
      <p:pic>
        <p:nvPicPr>
          <p:cNvPr id="106" name="Grafika 202">
            <a:extLst>
              <a:ext uri="{FF2B5EF4-FFF2-40B4-BE49-F238E27FC236}">
                <a16:creationId xmlns:a16="http://schemas.microsoft.com/office/drawing/2014/main" id="{E5BE60D6-62FC-A051-1F5B-FA46507E69EC}"/>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878287" y="3996791"/>
            <a:ext cx="360795" cy="360795"/>
          </a:xfrm>
          <a:prstGeom prst="rect">
            <a:avLst/>
          </a:prstGeom>
        </p:spPr>
      </p:pic>
      <p:pic>
        <p:nvPicPr>
          <p:cNvPr id="108" name="Grafika 206">
            <a:extLst>
              <a:ext uri="{FF2B5EF4-FFF2-40B4-BE49-F238E27FC236}">
                <a16:creationId xmlns:a16="http://schemas.microsoft.com/office/drawing/2014/main" id="{00839FFE-2431-D206-02C0-095A702F68AB}"/>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8296730" y="3996791"/>
            <a:ext cx="360795" cy="360795"/>
          </a:xfrm>
          <a:prstGeom prst="rect">
            <a:avLst/>
          </a:prstGeom>
        </p:spPr>
      </p:pic>
      <p:pic>
        <p:nvPicPr>
          <p:cNvPr id="110" name="Grafika 210">
            <a:extLst>
              <a:ext uri="{FF2B5EF4-FFF2-40B4-BE49-F238E27FC236}">
                <a16:creationId xmlns:a16="http://schemas.microsoft.com/office/drawing/2014/main" id="{1893CCED-1EBA-DB15-B48B-2D3964F80A2B}"/>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413998" y="3999009"/>
            <a:ext cx="360795" cy="360795"/>
          </a:xfrm>
          <a:prstGeom prst="rect">
            <a:avLst/>
          </a:prstGeom>
        </p:spPr>
      </p:pic>
      <p:pic>
        <p:nvPicPr>
          <p:cNvPr id="112" name="Grafika 214">
            <a:extLst>
              <a:ext uri="{FF2B5EF4-FFF2-40B4-BE49-F238E27FC236}">
                <a16:creationId xmlns:a16="http://schemas.microsoft.com/office/drawing/2014/main" id="{82D23304-71A4-FB58-A737-834A41F3D7F9}"/>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7505951" y="3996791"/>
            <a:ext cx="360795" cy="360795"/>
          </a:xfrm>
          <a:prstGeom prst="rect">
            <a:avLst/>
          </a:prstGeom>
        </p:spPr>
      </p:pic>
      <p:pic>
        <p:nvPicPr>
          <p:cNvPr id="113" name="Grafika 216">
            <a:extLst>
              <a:ext uri="{FF2B5EF4-FFF2-40B4-BE49-F238E27FC236}">
                <a16:creationId xmlns:a16="http://schemas.microsoft.com/office/drawing/2014/main" id="{D8BB63A9-B244-8549-8BB4-47233306D4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4342836" y="3996791"/>
            <a:ext cx="360795" cy="360795"/>
          </a:xfrm>
          <a:prstGeom prst="rect">
            <a:avLst/>
          </a:prstGeom>
        </p:spPr>
      </p:pic>
      <p:pic>
        <p:nvPicPr>
          <p:cNvPr id="114" name="Grafika 218">
            <a:extLst>
              <a:ext uri="{FF2B5EF4-FFF2-40B4-BE49-F238E27FC236}">
                <a16:creationId xmlns:a16="http://schemas.microsoft.com/office/drawing/2014/main" id="{9CD4654C-C3E1-B10B-1D16-65661DE2A1DE}"/>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208275" y="4009321"/>
            <a:ext cx="335739" cy="335739"/>
          </a:xfrm>
          <a:prstGeom prst="rect">
            <a:avLst/>
          </a:prstGeom>
        </p:spPr>
      </p:pic>
      <p:pic>
        <p:nvPicPr>
          <p:cNvPr id="120" name="Grafika 230">
            <a:extLst>
              <a:ext uri="{FF2B5EF4-FFF2-40B4-BE49-F238E27FC236}">
                <a16:creationId xmlns:a16="http://schemas.microsoft.com/office/drawing/2014/main" id="{69980C8E-74D7-F1C7-FFDA-17305912A731}"/>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552058" y="3996791"/>
            <a:ext cx="360795" cy="360795"/>
          </a:xfrm>
          <a:prstGeom prst="rect">
            <a:avLst/>
          </a:prstGeom>
        </p:spPr>
      </p:pic>
      <p:pic>
        <p:nvPicPr>
          <p:cNvPr id="122" name="Grafika 234">
            <a:extLst>
              <a:ext uri="{FF2B5EF4-FFF2-40B4-BE49-F238E27FC236}">
                <a16:creationId xmlns:a16="http://schemas.microsoft.com/office/drawing/2014/main" id="{2EFBAC03-6BB1-34A6-29EC-A5A53E6E8AF2}"/>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9087508" y="3996791"/>
            <a:ext cx="360795" cy="360795"/>
          </a:xfrm>
          <a:prstGeom prst="rect">
            <a:avLst/>
          </a:prstGeom>
        </p:spPr>
      </p:pic>
      <p:pic>
        <p:nvPicPr>
          <p:cNvPr id="125" name="Grafika 240">
            <a:extLst>
              <a:ext uri="{FF2B5EF4-FFF2-40B4-BE49-F238E27FC236}">
                <a16:creationId xmlns:a16="http://schemas.microsoft.com/office/drawing/2014/main" id="{6764395B-DB3A-69D5-16B6-7795A2A6606E}"/>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5924394" y="3996791"/>
            <a:ext cx="360795" cy="360795"/>
          </a:xfrm>
          <a:prstGeom prst="rect">
            <a:avLst/>
          </a:prstGeom>
        </p:spPr>
      </p:pic>
      <p:pic>
        <p:nvPicPr>
          <p:cNvPr id="128" name="Grafika 246">
            <a:extLst>
              <a:ext uri="{FF2B5EF4-FFF2-40B4-BE49-F238E27FC236}">
                <a16:creationId xmlns:a16="http://schemas.microsoft.com/office/drawing/2014/main" id="{3C451C8D-B991-3222-BC69-9E88442D0C27}"/>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6715172" y="3996791"/>
            <a:ext cx="360795" cy="360795"/>
          </a:xfrm>
          <a:prstGeom prst="rect">
            <a:avLst/>
          </a:prstGeom>
        </p:spPr>
      </p:pic>
      <p:pic>
        <p:nvPicPr>
          <p:cNvPr id="131" name="Grafika 252">
            <a:extLst>
              <a:ext uri="{FF2B5EF4-FFF2-40B4-BE49-F238E27FC236}">
                <a16:creationId xmlns:a16="http://schemas.microsoft.com/office/drawing/2014/main" id="{BCAFD9EF-C539-CAAB-66F6-B2F139A3B3FF}"/>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2761279" y="3996791"/>
            <a:ext cx="360795" cy="360795"/>
          </a:xfrm>
          <a:prstGeom prst="rect">
            <a:avLst/>
          </a:prstGeom>
        </p:spPr>
      </p:pic>
      <p:pic>
        <p:nvPicPr>
          <p:cNvPr id="132" name="Grafika 254">
            <a:extLst>
              <a:ext uri="{FF2B5EF4-FFF2-40B4-BE49-F238E27FC236}">
                <a16:creationId xmlns:a16="http://schemas.microsoft.com/office/drawing/2014/main" id="{32491B3B-D912-EDCF-B532-7B4EEB6426D0}"/>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1970500" y="3996791"/>
            <a:ext cx="360795" cy="360795"/>
          </a:xfrm>
          <a:prstGeom prst="rect">
            <a:avLst/>
          </a:prstGeom>
        </p:spPr>
      </p:pic>
      <p:pic>
        <p:nvPicPr>
          <p:cNvPr id="137" name="Grafika 264">
            <a:extLst>
              <a:ext uri="{FF2B5EF4-FFF2-40B4-BE49-F238E27FC236}">
                <a16:creationId xmlns:a16="http://schemas.microsoft.com/office/drawing/2014/main" id="{FD1E8C54-1836-D29C-CBCC-F96DE4C48AAE}"/>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5133615" y="3996791"/>
            <a:ext cx="360795" cy="360795"/>
          </a:xfrm>
          <a:prstGeom prst="rect">
            <a:avLst/>
          </a:prstGeom>
        </p:spPr>
      </p:pic>
      <p:pic>
        <p:nvPicPr>
          <p:cNvPr id="104" name="Grafika 198">
            <a:extLst>
              <a:ext uri="{FF2B5EF4-FFF2-40B4-BE49-F238E27FC236}">
                <a16:creationId xmlns:a16="http://schemas.microsoft.com/office/drawing/2014/main" id="{B6E57885-E11D-199D-72DE-A2E0E91C530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1429639" y="3400965"/>
            <a:ext cx="360795" cy="360795"/>
          </a:xfrm>
          <a:prstGeom prst="rect">
            <a:avLst/>
          </a:prstGeom>
        </p:spPr>
      </p:pic>
      <p:pic>
        <p:nvPicPr>
          <p:cNvPr id="115" name="Grafika 220">
            <a:extLst>
              <a:ext uri="{FF2B5EF4-FFF2-40B4-BE49-F238E27FC236}">
                <a16:creationId xmlns:a16="http://schemas.microsoft.com/office/drawing/2014/main" id="{FCA78AEF-85B8-FD09-883A-7D81AF3DBEF9}"/>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0642806" y="3400965"/>
            <a:ext cx="360795" cy="360795"/>
          </a:xfrm>
          <a:prstGeom prst="rect">
            <a:avLst/>
          </a:prstGeom>
        </p:spPr>
      </p:pic>
      <p:pic>
        <p:nvPicPr>
          <p:cNvPr id="118" name="Grafika 226">
            <a:extLst>
              <a:ext uri="{FF2B5EF4-FFF2-40B4-BE49-F238E27FC236}">
                <a16:creationId xmlns:a16="http://schemas.microsoft.com/office/drawing/2014/main" id="{D99BA4B3-47FD-2FCE-8AA6-29DF23B099F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6708649" y="3400965"/>
            <a:ext cx="360795" cy="360795"/>
          </a:xfrm>
          <a:prstGeom prst="rect">
            <a:avLst/>
          </a:prstGeom>
        </p:spPr>
      </p:pic>
      <p:pic>
        <p:nvPicPr>
          <p:cNvPr id="119" name="Grafika 228">
            <a:extLst>
              <a:ext uri="{FF2B5EF4-FFF2-40B4-BE49-F238E27FC236}">
                <a16:creationId xmlns:a16="http://schemas.microsoft.com/office/drawing/2014/main" id="{35A011AB-36E6-BD05-C86C-C3BCD581BD56}"/>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2774492" y="3400965"/>
            <a:ext cx="360795" cy="360795"/>
          </a:xfrm>
          <a:prstGeom prst="rect">
            <a:avLst/>
          </a:prstGeom>
        </p:spPr>
      </p:pic>
      <p:pic>
        <p:nvPicPr>
          <p:cNvPr id="121" name="Grafika 232">
            <a:extLst>
              <a:ext uri="{FF2B5EF4-FFF2-40B4-BE49-F238E27FC236}">
                <a16:creationId xmlns:a16="http://schemas.microsoft.com/office/drawing/2014/main" id="{641BDC13-50E1-A1EE-C4C5-FE3DF40B8C1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5134986" y="3400965"/>
            <a:ext cx="360795" cy="360795"/>
          </a:xfrm>
          <a:prstGeom prst="rect">
            <a:avLst/>
          </a:prstGeom>
        </p:spPr>
      </p:pic>
      <p:pic>
        <p:nvPicPr>
          <p:cNvPr id="126" name="Grafika 242">
            <a:extLst>
              <a:ext uri="{FF2B5EF4-FFF2-40B4-BE49-F238E27FC236}">
                <a16:creationId xmlns:a16="http://schemas.microsoft.com/office/drawing/2014/main" id="{A427E0F3-3955-BE6F-DD95-45226118CF3E}"/>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1204327" y="3400965"/>
            <a:ext cx="360795" cy="360795"/>
          </a:xfrm>
          <a:prstGeom prst="rect">
            <a:avLst/>
          </a:prstGeom>
        </p:spPr>
      </p:pic>
      <p:pic>
        <p:nvPicPr>
          <p:cNvPr id="127" name="Grafika 244">
            <a:extLst>
              <a:ext uri="{FF2B5EF4-FFF2-40B4-BE49-F238E27FC236}">
                <a16:creationId xmlns:a16="http://schemas.microsoft.com/office/drawing/2014/main" id="{66FD14E7-CA6D-F8D6-112B-B6106C9F57C8}"/>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561324" y="3400965"/>
            <a:ext cx="360795" cy="360795"/>
          </a:xfrm>
          <a:prstGeom prst="rect">
            <a:avLst/>
          </a:prstGeom>
        </p:spPr>
      </p:pic>
      <p:pic>
        <p:nvPicPr>
          <p:cNvPr id="129" name="Grafika 248">
            <a:extLst>
              <a:ext uri="{FF2B5EF4-FFF2-40B4-BE49-F238E27FC236}">
                <a16:creationId xmlns:a16="http://schemas.microsoft.com/office/drawing/2014/main" id="{4F93DAD8-8861-B906-33F4-4886BEDE3ED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855974" y="3400965"/>
            <a:ext cx="360795" cy="360795"/>
          </a:xfrm>
          <a:prstGeom prst="rect">
            <a:avLst/>
          </a:prstGeom>
        </p:spPr>
      </p:pic>
      <p:pic>
        <p:nvPicPr>
          <p:cNvPr id="133" name="Grafika 256">
            <a:extLst>
              <a:ext uri="{FF2B5EF4-FFF2-40B4-BE49-F238E27FC236}">
                <a16:creationId xmlns:a16="http://schemas.microsoft.com/office/drawing/2014/main" id="{16BC8927-8442-C6D8-F29D-ACBBDECB7AE1}"/>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282312" y="3400965"/>
            <a:ext cx="360795" cy="360795"/>
          </a:xfrm>
          <a:prstGeom prst="rect">
            <a:avLst/>
          </a:prstGeom>
        </p:spPr>
      </p:pic>
      <p:pic>
        <p:nvPicPr>
          <p:cNvPr id="134" name="Grafika 258">
            <a:extLst>
              <a:ext uri="{FF2B5EF4-FFF2-40B4-BE49-F238E27FC236}">
                <a16:creationId xmlns:a16="http://schemas.microsoft.com/office/drawing/2014/main" id="{94F29DC1-BDE7-FCA3-35D7-ACE9532FA4E4}"/>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9069143" y="3400965"/>
            <a:ext cx="360795" cy="360795"/>
          </a:xfrm>
          <a:prstGeom prst="rect">
            <a:avLst/>
          </a:prstGeom>
        </p:spPr>
      </p:pic>
      <p:pic>
        <p:nvPicPr>
          <p:cNvPr id="135" name="Grafika 260">
            <a:extLst>
              <a:ext uri="{FF2B5EF4-FFF2-40B4-BE49-F238E27FC236}">
                <a16:creationId xmlns:a16="http://schemas.microsoft.com/office/drawing/2014/main" id="{6B64E964-DFB1-609E-9903-2599BBAA8236}"/>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95480" y="3400965"/>
            <a:ext cx="360795" cy="360795"/>
          </a:xfrm>
          <a:prstGeom prst="rect">
            <a:avLst/>
          </a:prstGeom>
        </p:spPr>
      </p:pic>
      <p:pic>
        <p:nvPicPr>
          <p:cNvPr id="136" name="Grafika 262">
            <a:extLst>
              <a:ext uri="{FF2B5EF4-FFF2-40B4-BE49-F238E27FC236}">
                <a16:creationId xmlns:a16="http://schemas.microsoft.com/office/drawing/2014/main" id="{37855D63-2F7B-D8FF-5B8B-97008DF66663}"/>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4348155" y="3400965"/>
            <a:ext cx="360795" cy="360795"/>
          </a:xfrm>
          <a:prstGeom prst="rect">
            <a:avLst/>
          </a:prstGeom>
        </p:spPr>
      </p:pic>
      <p:pic>
        <p:nvPicPr>
          <p:cNvPr id="140" name="Grafika 270">
            <a:extLst>
              <a:ext uri="{FF2B5EF4-FFF2-40B4-BE49-F238E27FC236}">
                <a16:creationId xmlns:a16="http://schemas.microsoft.com/office/drawing/2014/main" id="{8ACC1F2D-CD6E-4FC4-E140-CD10E798D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5921818" y="3400965"/>
            <a:ext cx="360795" cy="360795"/>
          </a:xfrm>
          <a:prstGeom prst="rect">
            <a:avLst/>
          </a:prstGeom>
        </p:spPr>
      </p:pic>
      <p:pic>
        <p:nvPicPr>
          <p:cNvPr id="141" name="Grafika 272">
            <a:extLst>
              <a:ext uri="{FF2B5EF4-FFF2-40B4-BE49-F238E27FC236}">
                <a16:creationId xmlns:a16="http://schemas.microsoft.com/office/drawing/2014/main" id="{003C306C-9619-64E1-A985-603136258EC0}"/>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987661" y="3400965"/>
            <a:ext cx="360795" cy="360795"/>
          </a:xfrm>
          <a:prstGeom prst="rect">
            <a:avLst/>
          </a:prstGeom>
        </p:spPr>
      </p:pic>
      <p:pic>
        <p:nvPicPr>
          <p:cNvPr id="147" name="Grafika 284">
            <a:extLst>
              <a:ext uri="{FF2B5EF4-FFF2-40B4-BE49-F238E27FC236}">
                <a16:creationId xmlns:a16="http://schemas.microsoft.com/office/drawing/2014/main" id="{EA163D7A-9C6F-5C72-C2F7-401FF4347A29}"/>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413998" y="3400965"/>
            <a:ext cx="360795" cy="360795"/>
          </a:xfrm>
          <a:prstGeom prst="rect">
            <a:avLst/>
          </a:prstGeom>
        </p:spPr>
      </p:pic>
      <p:pic>
        <p:nvPicPr>
          <p:cNvPr id="100" name="Grafika 190">
            <a:extLst>
              <a:ext uri="{FF2B5EF4-FFF2-40B4-BE49-F238E27FC236}">
                <a16:creationId xmlns:a16="http://schemas.microsoft.com/office/drawing/2014/main" id="{41E08ED8-5FE1-53CF-D823-A220AAD8157B}"/>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1423748" y="2805139"/>
            <a:ext cx="360795" cy="360795"/>
          </a:xfrm>
          <a:prstGeom prst="rect">
            <a:avLst/>
          </a:prstGeom>
        </p:spPr>
      </p:pic>
      <p:pic>
        <p:nvPicPr>
          <p:cNvPr id="111" name="Grafika 212">
            <a:extLst>
              <a:ext uri="{FF2B5EF4-FFF2-40B4-BE49-F238E27FC236}">
                <a16:creationId xmlns:a16="http://schemas.microsoft.com/office/drawing/2014/main" id="{18D3630E-930A-E723-B860-BC5E76CE9518}"/>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0637337" y="2805139"/>
            <a:ext cx="360795" cy="360795"/>
          </a:xfrm>
          <a:prstGeom prst="rect">
            <a:avLst/>
          </a:prstGeom>
        </p:spPr>
      </p:pic>
      <p:pic>
        <p:nvPicPr>
          <p:cNvPr id="139" name="Grafika 268">
            <a:extLst>
              <a:ext uri="{FF2B5EF4-FFF2-40B4-BE49-F238E27FC236}">
                <a16:creationId xmlns:a16="http://schemas.microsoft.com/office/drawing/2014/main" id="{2499444C-0ED3-B200-4E22-A089B46CA40C}"/>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64516" y="2805139"/>
            <a:ext cx="360795" cy="360795"/>
          </a:xfrm>
          <a:prstGeom prst="rect">
            <a:avLst/>
          </a:prstGeom>
        </p:spPr>
      </p:pic>
      <p:pic>
        <p:nvPicPr>
          <p:cNvPr id="142" name="Grafika 274">
            <a:extLst>
              <a:ext uri="{FF2B5EF4-FFF2-40B4-BE49-F238E27FC236}">
                <a16:creationId xmlns:a16="http://schemas.microsoft.com/office/drawing/2014/main" id="{F7C1802B-9C0D-DECF-D063-2445C1388E95}"/>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8278105" y="2805139"/>
            <a:ext cx="360795" cy="360795"/>
          </a:xfrm>
          <a:prstGeom prst="rect">
            <a:avLst/>
          </a:prstGeom>
        </p:spPr>
      </p:pic>
      <p:pic>
        <p:nvPicPr>
          <p:cNvPr id="144" name="Grafika 278">
            <a:extLst>
              <a:ext uri="{FF2B5EF4-FFF2-40B4-BE49-F238E27FC236}">
                <a16:creationId xmlns:a16="http://schemas.microsoft.com/office/drawing/2014/main" id="{903E8B36-804E-6576-B0E9-4CDDC5F07756}"/>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491694" y="2805139"/>
            <a:ext cx="360795" cy="360795"/>
          </a:xfrm>
          <a:prstGeom prst="rect">
            <a:avLst/>
          </a:prstGeom>
        </p:spPr>
      </p:pic>
      <p:pic>
        <p:nvPicPr>
          <p:cNvPr id="148" name="Grafika 286">
            <a:extLst>
              <a:ext uri="{FF2B5EF4-FFF2-40B4-BE49-F238E27FC236}">
                <a16:creationId xmlns:a16="http://schemas.microsoft.com/office/drawing/2014/main" id="{593109DA-37FC-B5B9-03B0-6E0E4C04D6C6}"/>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6705284" y="2805139"/>
            <a:ext cx="360795" cy="360795"/>
          </a:xfrm>
          <a:prstGeom prst="rect">
            <a:avLst/>
          </a:prstGeom>
        </p:spPr>
      </p:pic>
      <p:pic>
        <p:nvPicPr>
          <p:cNvPr id="149" name="Grafika 288">
            <a:extLst>
              <a:ext uri="{FF2B5EF4-FFF2-40B4-BE49-F238E27FC236}">
                <a16:creationId xmlns:a16="http://schemas.microsoft.com/office/drawing/2014/main" id="{887B7DE3-6714-E7AD-22D0-87C0D2A5E57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5918873" y="2805139"/>
            <a:ext cx="360795" cy="360795"/>
          </a:xfrm>
          <a:prstGeom prst="rect">
            <a:avLst/>
          </a:prstGeom>
        </p:spPr>
      </p:pic>
      <p:pic>
        <p:nvPicPr>
          <p:cNvPr id="150" name="Grafika 290">
            <a:extLst>
              <a:ext uri="{FF2B5EF4-FFF2-40B4-BE49-F238E27FC236}">
                <a16:creationId xmlns:a16="http://schemas.microsoft.com/office/drawing/2014/main" id="{1D232D50-3371-F8AC-958F-FE6C8BF529BF}"/>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5132462" y="2805139"/>
            <a:ext cx="360795" cy="360795"/>
          </a:xfrm>
          <a:prstGeom prst="rect">
            <a:avLst/>
          </a:prstGeom>
        </p:spPr>
      </p:pic>
      <p:pic>
        <p:nvPicPr>
          <p:cNvPr id="152" name="Grafika 294">
            <a:extLst>
              <a:ext uri="{FF2B5EF4-FFF2-40B4-BE49-F238E27FC236}">
                <a16:creationId xmlns:a16="http://schemas.microsoft.com/office/drawing/2014/main" id="{B5B54972-0A5A-5940-0F53-6456BE0343D9}"/>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9850926" y="2805139"/>
            <a:ext cx="360795" cy="360795"/>
          </a:xfrm>
          <a:prstGeom prst="rect">
            <a:avLst/>
          </a:prstGeom>
        </p:spPr>
      </p:pic>
      <p:pic>
        <p:nvPicPr>
          <p:cNvPr id="153" name="Grafika 296">
            <a:extLst>
              <a:ext uri="{FF2B5EF4-FFF2-40B4-BE49-F238E27FC236}">
                <a16:creationId xmlns:a16="http://schemas.microsoft.com/office/drawing/2014/main" id="{11A5C1C2-B58A-DB67-BAA6-A58F95804412}"/>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4346052" y="2805139"/>
            <a:ext cx="360795" cy="360795"/>
          </a:xfrm>
          <a:prstGeom prst="rect">
            <a:avLst/>
          </a:prstGeom>
        </p:spPr>
      </p:pic>
      <p:pic>
        <p:nvPicPr>
          <p:cNvPr id="154" name="Grafika 298">
            <a:extLst>
              <a:ext uri="{FF2B5EF4-FFF2-40B4-BE49-F238E27FC236}">
                <a16:creationId xmlns:a16="http://schemas.microsoft.com/office/drawing/2014/main" id="{59CCD3E2-3C27-893D-AA65-FC78FAF41F0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3559641" y="2805139"/>
            <a:ext cx="360795" cy="360795"/>
          </a:xfrm>
          <a:prstGeom prst="rect">
            <a:avLst/>
          </a:prstGeom>
        </p:spPr>
      </p:pic>
      <p:pic>
        <p:nvPicPr>
          <p:cNvPr id="156" name="Grafika 302">
            <a:extLst>
              <a:ext uri="{FF2B5EF4-FFF2-40B4-BE49-F238E27FC236}">
                <a16:creationId xmlns:a16="http://schemas.microsoft.com/office/drawing/2014/main" id="{952F742C-63C3-A938-A9BB-C5F5DDFCFF04}"/>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413998" y="2805139"/>
            <a:ext cx="360795" cy="360795"/>
          </a:xfrm>
          <a:prstGeom prst="rect">
            <a:avLst/>
          </a:prstGeom>
        </p:spPr>
      </p:pic>
      <p:pic>
        <p:nvPicPr>
          <p:cNvPr id="158" name="Grafika 306">
            <a:extLst>
              <a:ext uri="{FF2B5EF4-FFF2-40B4-BE49-F238E27FC236}">
                <a16:creationId xmlns:a16="http://schemas.microsoft.com/office/drawing/2014/main" id="{1A56E759-5494-0158-BA71-E9F1C39F65FB}"/>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986820" y="2805139"/>
            <a:ext cx="360795" cy="360795"/>
          </a:xfrm>
          <a:prstGeom prst="rect">
            <a:avLst/>
          </a:prstGeom>
        </p:spPr>
      </p:pic>
      <p:pic>
        <p:nvPicPr>
          <p:cNvPr id="159" name="Grafika 308">
            <a:extLst>
              <a:ext uri="{FF2B5EF4-FFF2-40B4-BE49-F238E27FC236}">
                <a16:creationId xmlns:a16="http://schemas.microsoft.com/office/drawing/2014/main" id="{036124A2-8C77-29AF-D41A-E9ED1D35095A}"/>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1203907" y="2805139"/>
            <a:ext cx="360795" cy="360795"/>
          </a:xfrm>
          <a:prstGeom prst="rect">
            <a:avLst/>
          </a:prstGeom>
        </p:spPr>
      </p:pic>
      <p:pic>
        <p:nvPicPr>
          <p:cNvPr id="162" name="Grafika 314">
            <a:extLst>
              <a:ext uri="{FF2B5EF4-FFF2-40B4-BE49-F238E27FC236}">
                <a16:creationId xmlns:a16="http://schemas.microsoft.com/office/drawing/2014/main" id="{48C3B385-0132-4156-4F77-F2342A674CB3}"/>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773230" y="2805139"/>
            <a:ext cx="360795" cy="360795"/>
          </a:xfrm>
          <a:prstGeom prst="rect">
            <a:avLst/>
          </a:prstGeom>
        </p:spPr>
      </p:pic>
      <p:pic>
        <p:nvPicPr>
          <p:cNvPr id="8" name="Grafika 32">
            <a:extLst>
              <a:ext uri="{FF2B5EF4-FFF2-40B4-BE49-F238E27FC236}">
                <a16:creationId xmlns:a16="http://schemas.microsoft.com/office/drawing/2014/main" id="{EE57EDAF-CFAA-F8E2-1D77-DD5CAB60DAF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7491694" y="2204880"/>
            <a:ext cx="360795" cy="360795"/>
          </a:xfrm>
          <a:prstGeom prst="rect">
            <a:avLst/>
          </a:prstGeom>
        </p:spPr>
      </p:pic>
      <p:pic>
        <p:nvPicPr>
          <p:cNvPr id="117" name="Grafika 224">
            <a:extLst>
              <a:ext uri="{FF2B5EF4-FFF2-40B4-BE49-F238E27FC236}">
                <a16:creationId xmlns:a16="http://schemas.microsoft.com/office/drawing/2014/main" id="{99C20E0E-66FE-B040-A79E-9AF009E96896}"/>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11423748" y="2204880"/>
            <a:ext cx="360795" cy="360795"/>
          </a:xfrm>
          <a:prstGeom prst="rect">
            <a:avLst/>
          </a:prstGeom>
        </p:spPr>
      </p:pic>
      <p:pic>
        <p:nvPicPr>
          <p:cNvPr id="124" name="Grafika 238">
            <a:extLst>
              <a:ext uri="{FF2B5EF4-FFF2-40B4-BE49-F238E27FC236}">
                <a16:creationId xmlns:a16="http://schemas.microsoft.com/office/drawing/2014/main" id="{1973C7FA-5C15-1491-0F98-78CF2129F678}"/>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10637337" y="2204880"/>
            <a:ext cx="360795" cy="360795"/>
          </a:xfrm>
          <a:prstGeom prst="rect">
            <a:avLst/>
          </a:prstGeom>
        </p:spPr>
      </p:pic>
      <p:pic>
        <p:nvPicPr>
          <p:cNvPr id="145" name="Grafika 280">
            <a:extLst>
              <a:ext uri="{FF2B5EF4-FFF2-40B4-BE49-F238E27FC236}">
                <a16:creationId xmlns:a16="http://schemas.microsoft.com/office/drawing/2014/main" id="{A3FB477F-9CA3-7A1B-CF0B-3FB08389C0B2}"/>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8278105" y="2204880"/>
            <a:ext cx="360795" cy="360795"/>
          </a:xfrm>
          <a:prstGeom prst="rect">
            <a:avLst/>
          </a:prstGeom>
        </p:spPr>
      </p:pic>
      <p:pic>
        <p:nvPicPr>
          <p:cNvPr id="146" name="Grafika 282">
            <a:extLst>
              <a:ext uri="{FF2B5EF4-FFF2-40B4-BE49-F238E27FC236}">
                <a16:creationId xmlns:a16="http://schemas.microsoft.com/office/drawing/2014/main" id="{20FC548E-FF7F-9F97-D8CB-21A32C4F0F3A}"/>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9064516" y="2204880"/>
            <a:ext cx="360795" cy="360795"/>
          </a:xfrm>
          <a:prstGeom prst="rect">
            <a:avLst/>
          </a:prstGeom>
        </p:spPr>
      </p:pic>
      <p:pic>
        <p:nvPicPr>
          <p:cNvPr id="151" name="Grafika 292">
            <a:extLst>
              <a:ext uri="{FF2B5EF4-FFF2-40B4-BE49-F238E27FC236}">
                <a16:creationId xmlns:a16="http://schemas.microsoft.com/office/drawing/2014/main" id="{DCAD4E46-999E-398C-D3DA-F1F53092EFAF}"/>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9850926" y="2204880"/>
            <a:ext cx="360795" cy="360795"/>
          </a:xfrm>
          <a:prstGeom prst="rect">
            <a:avLst/>
          </a:prstGeom>
        </p:spPr>
      </p:pic>
      <p:pic>
        <p:nvPicPr>
          <p:cNvPr id="155" name="Grafika 300">
            <a:extLst>
              <a:ext uri="{FF2B5EF4-FFF2-40B4-BE49-F238E27FC236}">
                <a16:creationId xmlns:a16="http://schemas.microsoft.com/office/drawing/2014/main" id="{40D5DF24-981C-246D-BECF-B6058F48ACC4}"/>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6705284" y="2204880"/>
            <a:ext cx="360795" cy="360795"/>
          </a:xfrm>
          <a:prstGeom prst="rect">
            <a:avLst/>
          </a:prstGeom>
        </p:spPr>
      </p:pic>
      <p:pic>
        <p:nvPicPr>
          <p:cNvPr id="157" name="Grafika 304">
            <a:extLst>
              <a:ext uri="{FF2B5EF4-FFF2-40B4-BE49-F238E27FC236}">
                <a16:creationId xmlns:a16="http://schemas.microsoft.com/office/drawing/2014/main" id="{1DB24DDC-1D88-4F99-09C2-9C4A9E940D52}"/>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4346052" y="2204880"/>
            <a:ext cx="360795" cy="360795"/>
          </a:xfrm>
          <a:prstGeom prst="rect">
            <a:avLst/>
          </a:prstGeom>
        </p:spPr>
      </p:pic>
      <p:pic>
        <p:nvPicPr>
          <p:cNvPr id="160" name="Grafika 310">
            <a:extLst>
              <a:ext uri="{FF2B5EF4-FFF2-40B4-BE49-F238E27FC236}">
                <a16:creationId xmlns:a16="http://schemas.microsoft.com/office/drawing/2014/main" id="{8BB779BD-E498-5D47-15A5-AA79E4ABEA97}"/>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918873" y="2204880"/>
            <a:ext cx="360795" cy="360795"/>
          </a:xfrm>
          <a:prstGeom prst="rect">
            <a:avLst/>
          </a:prstGeom>
        </p:spPr>
      </p:pic>
      <p:pic>
        <p:nvPicPr>
          <p:cNvPr id="161" name="Grafika 312">
            <a:extLst>
              <a:ext uri="{FF2B5EF4-FFF2-40B4-BE49-F238E27FC236}">
                <a16:creationId xmlns:a16="http://schemas.microsoft.com/office/drawing/2014/main" id="{9274BD76-DA6F-14B7-1E4E-49C95A29153F}"/>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1203907" y="2204880"/>
            <a:ext cx="360795" cy="360795"/>
          </a:xfrm>
          <a:prstGeom prst="rect">
            <a:avLst/>
          </a:prstGeom>
        </p:spPr>
      </p:pic>
      <p:pic>
        <p:nvPicPr>
          <p:cNvPr id="163" name="Grafika 316">
            <a:extLst>
              <a:ext uri="{FF2B5EF4-FFF2-40B4-BE49-F238E27FC236}">
                <a16:creationId xmlns:a16="http://schemas.microsoft.com/office/drawing/2014/main" id="{7A5697F9-0DB3-15B3-FFB2-928D2E26B360}"/>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5132462" y="2204880"/>
            <a:ext cx="360795" cy="360795"/>
          </a:xfrm>
          <a:prstGeom prst="rect">
            <a:avLst/>
          </a:prstGeom>
        </p:spPr>
      </p:pic>
      <p:pic>
        <p:nvPicPr>
          <p:cNvPr id="164" name="Grafika 318">
            <a:extLst>
              <a:ext uri="{FF2B5EF4-FFF2-40B4-BE49-F238E27FC236}">
                <a16:creationId xmlns:a16="http://schemas.microsoft.com/office/drawing/2014/main" id="{BC692E2A-2A77-6A81-1C87-2F3DCDCCE0A4}"/>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413998" y="2209313"/>
            <a:ext cx="360795" cy="360795"/>
          </a:xfrm>
          <a:prstGeom prst="rect">
            <a:avLst/>
          </a:prstGeom>
        </p:spPr>
      </p:pic>
      <p:pic>
        <p:nvPicPr>
          <p:cNvPr id="165" name="Grafika 320">
            <a:extLst>
              <a:ext uri="{FF2B5EF4-FFF2-40B4-BE49-F238E27FC236}">
                <a16:creationId xmlns:a16="http://schemas.microsoft.com/office/drawing/2014/main" id="{B77345D7-405E-6344-2FFB-E2B870495664}"/>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2773230" y="2204880"/>
            <a:ext cx="360795" cy="360795"/>
          </a:xfrm>
          <a:prstGeom prst="rect">
            <a:avLst/>
          </a:prstGeom>
        </p:spPr>
      </p:pic>
      <p:pic>
        <p:nvPicPr>
          <p:cNvPr id="167" name="Grafika 324">
            <a:extLst>
              <a:ext uri="{FF2B5EF4-FFF2-40B4-BE49-F238E27FC236}">
                <a16:creationId xmlns:a16="http://schemas.microsoft.com/office/drawing/2014/main" id="{CB662E26-3AE1-932C-6B14-66CFC875876D}"/>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3559641" y="2204880"/>
            <a:ext cx="360795" cy="360795"/>
          </a:xfrm>
          <a:prstGeom prst="rect">
            <a:avLst/>
          </a:prstGeom>
        </p:spPr>
      </p:pic>
      <p:pic>
        <p:nvPicPr>
          <p:cNvPr id="170" name="Grafika 330">
            <a:extLst>
              <a:ext uri="{FF2B5EF4-FFF2-40B4-BE49-F238E27FC236}">
                <a16:creationId xmlns:a16="http://schemas.microsoft.com/office/drawing/2014/main" id="{7BC42DDA-965A-EB19-9355-27A00BA75CFE}"/>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1986820" y="2204880"/>
            <a:ext cx="360795" cy="360795"/>
          </a:xfrm>
          <a:prstGeom prst="rect">
            <a:avLst/>
          </a:prstGeom>
        </p:spPr>
      </p:pic>
      <p:pic>
        <p:nvPicPr>
          <p:cNvPr id="123" name="Grafika 236">
            <a:extLst>
              <a:ext uri="{FF2B5EF4-FFF2-40B4-BE49-F238E27FC236}">
                <a16:creationId xmlns:a16="http://schemas.microsoft.com/office/drawing/2014/main" id="{F1950E0F-0921-CCD2-5AD7-32D09E675EBB}"/>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11423748" y="1609054"/>
            <a:ext cx="360795" cy="360795"/>
          </a:xfrm>
          <a:prstGeom prst="rect">
            <a:avLst/>
          </a:prstGeom>
        </p:spPr>
      </p:pic>
      <p:pic>
        <p:nvPicPr>
          <p:cNvPr id="130" name="Grafika 250">
            <a:extLst>
              <a:ext uri="{FF2B5EF4-FFF2-40B4-BE49-F238E27FC236}">
                <a16:creationId xmlns:a16="http://schemas.microsoft.com/office/drawing/2014/main" id="{31F78699-3381-4354-2540-D311C195EAC6}"/>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10637337" y="1609054"/>
            <a:ext cx="360795" cy="360795"/>
          </a:xfrm>
          <a:prstGeom prst="rect">
            <a:avLst/>
          </a:prstGeom>
        </p:spPr>
      </p:pic>
      <p:pic>
        <p:nvPicPr>
          <p:cNvPr id="138" name="Grafika 266">
            <a:extLst>
              <a:ext uri="{FF2B5EF4-FFF2-40B4-BE49-F238E27FC236}">
                <a16:creationId xmlns:a16="http://schemas.microsoft.com/office/drawing/2014/main" id="{5307C6DE-1C66-A784-8A1C-CA0A5F7B2CB4}"/>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9850926" y="1609054"/>
            <a:ext cx="360795" cy="360795"/>
          </a:xfrm>
          <a:prstGeom prst="rect">
            <a:avLst/>
          </a:prstGeom>
        </p:spPr>
      </p:pic>
      <p:pic>
        <p:nvPicPr>
          <p:cNvPr id="143" name="Grafika 276">
            <a:extLst>
              <a:ext uri="{FF2B5EF4-FFF2-40B4-BE49-F238E27FC236}">
                <a16:creationId xmlns:a16="http://schemas.microsoft.com/office/drawing/2014/main" id="{51CE9A80-1415-459E-E31E-AE6A2B1C1337}"/>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9064516" y="1609054"/>
            <a:ext cx="360795" cy="360795"/>
          </a:xfrm>
          <a:prstGeom prst="rect">
            <a:avLst/>
          </a:prstGeom>
        </p:spPr>
      </p:pic>
      <p:pic>
        <p:nvPicPr>
          <p:cNvPr id="166" name="Grafika 322">
            <a:extLst>
              <a:ext uri="{FF2B5EF4-FFF2-40B4-BE49-F238E27FC236}">
                <a16:creationId xmlns:a16="http://schemas.microsoft.com/office/drawing/2014/main" id="{C8E3FBF5-D168-4DD9-C1B0-755F929A8F60}"/>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278105" y="1609054"/>
            <a:ext cx="360795" cy="360795"/>
          </a:xfrm>
          <a:prstGeom prst="rect">
            <a:avLst/>
          </a:prstGeom>
        </p:spPr>
      </p:pic>
      <p:pic>
        <p:nvPicPr>
          <p:cNvPr id="168" name="Grafika 326">
            <a:extLst>
              <a:ext uri="{FF2B5EF4-FFF2-40B4-BE49-F238E27FC236}">
                <a16:creationId xmlns:a16="http://schemas.microsoft.com/office/drawing/2014/main" id="{C414CBC6-048E-7450-2F87-9DF263520490}"/>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5918873" y="1609054"/>
            <a:ext cx="360795" cy="360795"/>
          </a:xfrm>
          <a:prstGeom prst="rect">
            <a:avLst/>
          </a:prstGeom>
        </p:spPr>
      </p:pic>
      <p:pic>
        <p:nvPicPr>
          <p:cNvPr id="169" name="Grafika 328">
            <a:extLst>
              <a:ext uri="{FF2B5EF4-FFF2-40B4-BE49-F238E27FC236}">
                <a16:creationId xmlns:a16="http://schemas.microsoft.com/office/drawing/2014/main" id="{1A4B7E1F-9AB4-A7FC-1E58-8B531EDF3F9B}"/>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5132462" y="1609054"/>
            <a:ext cx="360795" cy="360795"/>
          </a:xfrm>
          <a:prstGeom prst="rect">
            <a:avLst/>
          </a:prstGeom>
        </p:spPr>
      </p:pic>
      <p:pic>
        <p:nvPicPr>
          <p:cNvPr id="171" name="Grafika 332">
            <a:extLst>
              <a:ext uri="{FF2B5EF4-FFF2-40B4-BE49-F238E27FC236}">
                <a16:creationId xmlns:a16="http://schemas.microsoft.com/office/drawing/2014/main" id="{673D3B81-7E4D-99C2-3429-DF4476C89A14}"/>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1203907" y="1609054"/>
            <a:ext cx="360795" cy="360795"/>
          </a:xfrm>
          <a:prstGeom prst="rect">
            <a:avLst/>
          </a:prstGeom>
        </p:spPr>
      </p:pic>
      <p:pic>
        <p:nvPicPr>
          <p:cNvPr id="172" name="Grafika 334">
            <a:extLst>
              <a:ext uri="{FF2B5EF4-FFF2-40B4-BE49-F238E27FC236}">
                <a16:creationId xmlns:a16="http://schemas.microsoft.com/office/drawing/2014/main" id="{41D9C9E8-693A-ADAA-E3DE-B50FA2FB16CA}"/>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2773230" y="1609054"/>
            <a:ext cx="360795" cy="360795"/>
          </a:xfrm>
          <a:prstGeom prst="rect">
            <a:avLst/>
          </a:prstGeom>
        </p:spPr>
      </p:pic>
      <p:pic>
        <p:nvPicPr>
          <p:cNvPr id="173" name="Grafika 336">
            <a:extLst>
              <a:ext uri="{FF2B5EF4-FFF2-40B4-BE49-F238E27FC236}">
                <a16:creationId xmlns:a16="http://schemas.microsoft.com/office/drawing/2014/main" id="{27564C6E-6314-3C83-0030-BCEC583218D7}"/>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3559641" y="1609054"/>
            <a:ext cx="360795" cy="360795"/>
          </a:xfrm>
          <a:prstGeom prst="rect">
            <a:avLst/>
          </a:prstGeom>
        </p:spPr>
      </p:pic>
      <p:pic>
        <p:nvPicPr>
          <p:cNvPr id="174" name="Grafika 338">
            <a:extLst>
              <a:ext uri="{FF2B5EF4-FFF2-40B4-BE49-F238E27FC236}">
                <a16:creationId xmlns:a16="http://schemas.microsoft.com/office/drawing/2014/main" id="{48664165-B85C-4DCC-4933-BF8F800F4D2D}"/>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986820" y="1609054"/>
            <a:ext cx="360795" cy="360795"/>
          </a:xfrm>
          <a:prstGeom prst="rect">
            <a:avLst/>
          </a:prstGeom>
        </p:spPr>
      </p:pic>
      <p:pic>
        <p:nvPicPr>
          <p:cNvPr id="175" name="Grafika 340">
            <a:extLst>
              <a:ext uri="{FF2B5EF4-FFF2-40B4-BE49-F238E27FC236}">
                <a16:creationId xmlns:a16="http://schemas.microsoft.com/office/drawing/2014/main" id="{62ACB835-E4A3-797D-AFB5-C2632574E52A}"/>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7491694" y="1609054"/>
            <a:ext cx="360795" cy="360795"/>
          </a:xfrm>
          <a:prstGeom prst="rect">
            <a:avLst/>
          </a:prstGeom>
        </p:spPr>
      </p:pic>
      <p:pic>
        <p:nvPicPr>
          <p:cNvPr id="176" name="Grafika 342">
            <a:extLst>
              <a:ext uri="{FF2B5EF4-FFF2-40B4-BE49-F238E27FC236}">
                <a16:creationId xmlns:a16="http://schemas.microsoft.com/office/drawing/2014/main" id="{51CB46E7-6C3B-6F56-C8CF-962C279159BE}"/>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6705284" y="1609054"/>
            <a:ext cx="360795" cy="360795"/>
          </a:xfrm>
          <a:prstGeom prst="rect">
            <a:avLst/>
          </a:prstGeom>
        </p:spPr>
      </p:pic>
      <p:pic>
        <p:nvPicPr>
          <p:cNvPr id="177" name="Grafika 344">
            <a:extLst>
              <a:ext uri="{FF2B5EF4-FFF2-40B4-BE49-F238E27FC236}">
                <a16:creationId xmlns:a16="http://schemas.microsoft.com/office/drawing/2014/main" id="{13EA8B29-C258-759C-E9DE-415433CEB32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4346052" y="1609054"/>
            <a:ext cx="360795" cy="360795"/>
          </a:xfrm>
          <a:prstGeom prst="rect">
            <a:avLst/>
          </a:prstGeom>
        </p:spPr>
      </p:pic>
      <p:pic>
        <p:nvPicPr>
          <p:cNvPr id="178" name="Grafika 346">
            <a:extLst>
              <a:ext uri="{FF2B5EF4-FFF2-40B4-BE49-F238E27FC236}">
                <a16:creationId xmlns:a16="http://schemas.microsoft.com/office/drawing/2014/main" id="{C5620BC4-C2E5-1EA1-A84E-6655661952EA}"/>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413998" y="1609054"/>
            <a:ext cx="360795" cy="360795"/>
          </a:xfrm>
          <a:prstGeom prst="rect">
            <a:avLst/>
          </a:prstGeom>
        </p:spPr>
      </p:pic>
    </p:spTree>
    <p:extLst>
      <p:ext uri="{BB962C8B-B14F-4D97-AF65-F5344CB8AC3E}">
        <p14:creationId xmlns:p14="http://schemas.microsoft.com/office/powerpoint/2010/main" val="864660004"/>
      </p:ext>
    </p:extLst>
  </p:cSld>
  <p:clrMapOvr>
    <a:masterClrMapping/>
  </p:clrMapOvr>
</p:sld>
</file>

<file path=ppt/theme/theme1.xml><?xml version="1.0" encoding="utf-8"?>
<a:theme xmlns:a="http://schemas.openxmlformats.org/drawingml/2006/main" name="Office Theme">
  <a:themeElements>
    <a:clrScheme name="Xebia Charts">
      <a:dk1>
        <a:srgbClr val="000000"/>
      </a:dk1>
      <a:lt1>
        <a:srgbClr val="FFFFFF"/>
      </a:lt1>
      <a:dk2>
        <a:srgbClr val="6D6D6D"/>
      </a:dk2>
      <a:lt2>
        <a:srgbClr val="B9B2BE"/>
      </a:lt2>
      <a:accent1>
        <a:srgbClr val="611562"/>
      </a:accent1>
      <a:accent2>
        <a:srgbClr val="7B1B7B"/>
      </a:accent2>
      <a:accent3>
        <a:srgbClr val="933793"/>
      </a:accent3>
      <a:accent4>
        <a:srgbClr val="B75EB7"/>
      </a:accent4>
      <a:accent5>
        <a:srgbClr val="C57DC5"/>
      </a:accent5>
      <a:accent6>
        <a:srgbClr val="FBF7F7"/>
      </a:accent6>
      <a:hlink>
        <a:srgbClr val="E330D0"/>
      </a:hlink>
      <a:folHlink>
        <a:srgbClr val="831B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7B1B7B"/>
        </a:solidFill>
        <a:ln>
          <a:noFill/>
          <a:headEnd type="none" w="med" len="med"/>
          <a:tailEnd type="none" w="med" len="med"/>
        </a:ln>
      </a:spPr>
      <a:bodyPr rtlCol="0" anchor="ctr"/>
      <a:lstStyle>
        <a:defPPr algn="ctr">
          <a:defRPr sz="1400" dirty="0">
            <a:solidFill>
              <a:schemeClr val="bg1"/>
            </a:solidFill>
          </a:defRPr>
        </a:defPPr>
      </a:lstStyle>
      <a:style>
        <a:lnRef idx="2">
          <a:schemeClr val="dk1">
            <a:shade val="15000"/>
          </a:schemeClr>
        </a:lnRef>
        <a:fillRef idx="1">
          <a:schemeClr val="dk1"/>
        </a:fillRef>
        <a:effectRef idx="0">
          <a:schemeClr val="dk1"/>
        </a:effectRef>
        <a:fontRef idx="minor">
          <a:schemeClr val="lt1"/>
        </a:fontRef>
      </a:style>
    </a:sp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Guidance_PPTX_Read_Only" id="{73168ABA-0173-3543-A032-44D3BC1D1848}" vid="{A1763008-84D1-8A4B-A796-B94888DC558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c2c389d-a8da-4423-9130-6bd1b706cb83">
      <Terms xmlns="http://schemas.microsoft.com/office/infopath/2007/PartnerControls"/>
    </lcf76f155ced4ddcb4097134ff3c332f>
    <TaxCatchAll xmlns="5429cfea-3f0d-4981-afe7-a053f7e299d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CAD94D79E50A7498B2FD7C91C85E276" ma:contentTypeVersion="13" ma:contentTypeDescription="Create a new document." ma:contentTypeScope="" ma:versionID="ab582bfdec7cdcc9a443a824d6f663ea">
  <xsd:schema xmlns:xsd="http://www.w3.org/2001/XMLSchema" xmlns:xs="http://www.w3.org/2001/XMLSchema" xmlns:p="http://schemas.microsoft.com/office/2006/metadata/properties" xmlns:ns2="ac2c389d-a8da-4423-9130-6bd1b706cb83" xmlns:ns3="5429cfea-3f0d-4981-afe7-a053f7e299d1" targetNamespace="http://schemas.microsoft.com/office/2006/metadata/properties" ma:root="true" ma:fieldsID="efb613ef15d7b0e010ded3bce8586312" ns2:_="" ns3:_="">
    <xsd:import namespace="ac2c389d-a8da-4423-9130-6bd1b706cb83"/>
    <xsd:import namespace="5429cfea-3f0d-4981-afe7-a053f7e299d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2c389d-a8da-4423-9130-6bd1b706cb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8eca5aa-3823-4333-92a0-adf3de86d962"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429cfea-3f0d-4981-afe7-a053f7e299d1"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a2d4676-6b97-4279-950a-ddc4bb98c9ea}" ma:internalName="TaxCatchAll" ma:showField="CatchAllData" ma:web="5429cfea-3f0d-4981-afe7-a053f7e299d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7457F0-C8DA-4B33-9BE8-0EC7353D4EE1}">
  <ds:schemaRefs>
    <ds:schemaRef ds:uri="5429cfea-3f0d-4981-afe7-a053f7e299d1"/>
    <ds:schemaRef ds:uri="ac2c389d-a8da-4423-9130-6bd1b706cb8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A1CC0A-C044-45CE-B72B-6761C1BA1B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2c389d-a8da-4423-9130-6bd1b706cb83"/>
    <ds:schemaRef ds:uri="5429cfea-3f0d-4981-afe7-a053f7e29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45F49F-BC09-451B-8764-970191DA32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11</TotalTime>
  <Words>2334</Words>
  <Application>Microsoft Macintosh PowerPoint</Application>
  <PresentationFormat>Widescreen</PresentationFormat>
  <Paragraphs>493</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Aptos</vt:lpstr>
      <vt:lpstr>Arial</vt:lpstr>
      <vt:lpstr>Suisse Int'l</vt:lpstr>
      <vt:lpstr>Suisse Int'l Regular</vt:lpstr>
      <vt:lpstr>SuisseIntl-Medium</vt:lpstr>
      <vt:lpstr>Office Theme</vt:lpstr>
      <vt:lpstr>Deck for Download:  Please Don’t Edit or Duplicate</vt:lpstr>
      <vt:lpstr>Presentation Standards &amp; Guidance</vt:lpstr>
      <vt:lpstr>PowerPoint Presentation</vt:lpstr>
      <vt:lpstr>Colors</vt:lpstr>
      <vt:lpstr>Typography</vt:lpstr>
      <vt:lpstr>Shapes</vt:lpstr>
      <vt:lpstr>Shapes</vt:lpstr>
      <vt:lpstr>Icons</vt:lpstr>
      <vt:lpstr>Icons</vt:lpstr>
      <vt:lpstr>Imagery</vt:lpstr>
      <vt:lpstr>Chart</vt:lpstr>
      <vt:lpstr>Chart</vt:lpstr>
      <vt:lpstr>Tables</vt:lpstr>
      <vt:lpstr>Cards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difference between PoC, Prototype and MVP</vt:lpstr>
      <vt:lpstr>Xebia solution framework</vt:lpstr>
      <vt:lpstr>Types of Analytics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PptxGenJS Presentation</dc:subject>
  <dc:creator>Prashant Srivastava</dc:creator>
  <cp:keywords/>
  <dc:description/>
  <cp:lastModifiedBy>Prashant Srivastava</cp:lastModifiedBy>
  <cp:revision>1</cp:revision>
  <dcterms:created xsi:type="dcterms:W3CDTF">2026-02-20T09:56:38Z</dcterms:created>
  <dcterms:modified xsi:type="dcterms:W3CDTF">2026-02-20T10:08:00Z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0x0101004CAD94D79E50A7498B2FD7C91C85E276</vt:lpwstr>
  </property>
  <property fmtid="{D5CDD505-2E9C-101B-9397-08002B2CF9AE}" pid="3" name="MediaServiceImageTags">
    <vt:lpwstr/>
  </property>
</Properties>
</file>